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3.xml" ContentType="application/vnd.openxmlformats-officedocument.theme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4.xml" ContentType="application/vnd.openxmlformats-officedocument.theme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8" r:id="rId4"/>
    <p:sldMasterId id="2147483707" r:id="rId5"/>
    <p:sldMasterId id="2147483729" r:id="rId6"/>
    <p:sldMasterId id="2147483739" r:id="rId7"/>
    <p:sldMasterId id="2147483749" r:id="rId8"/>
  </p:sldMasterIdLst>
  <p:notesMasterIdLst>
    <p:notesMasterId r:id="rId30"/>
  </p:notesMasterIdLst>
  <p:sldIdLst>
    <p:sldId id="273" r:id="rId9"/>
    <p:sldId id="274" r:id="rId10"/>
    <p:sldId id="325" r:id="rId11"/>
    <p:sldId id="295" r:id="rId12"/>
    <p:sldId id="307" r:id="rId13"/>
    <p:sldId id="308" r:id="rId14"/>
    <p:sldId id="314" r:id="rId15"/>
    <p:sldId id="309" r:id="rId16"/>
    <p:sldId id="326" r:id="rId17"/>
    <p:sldId id="328" r:id="rId18"/>
    <p:sldId id="296" r:id="rId19"/>
    <p:sldId id="317" r:id="rId20"/>
    <p:sldId id="319" r:id="rId21"/>
    <p:sldId id="321" r:id="rId22"/>
    <p:sldId id="327" r:id="rId23"/>
    <p:sldId id="329" r:id="rId24"/>
    <p:sldId id="322" r:id="rId25"/>
    <p:sldId id="320" r:id="rId26"/>
    <p:sldId id="323" r:id="rId27"/>
    <p:sldId id="324" r:id="rId28"/>
    <p:sldId id="330" r:id="rId29"/>
  </p:sldIdLst>
  <p:sldSz cx="12192000" cy="6858000"/>
  <p:notesSz cx="7104063" cy="10234613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7999CB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4502952-46A0-4E43-AB73-B6108474405B}" v="174" dt="2022-09-28T07:34:58.21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Style moyen 2 - Accentuation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Style moyen 2 - Accentuation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Style moyen 2 - Accentuation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125E5076-3810-47DD-B79F-674D7AD40C01}" styleName="Style foncé 1 - Accentuation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3296810-A885-4BE3-A3E7-6D5BEEA58F35}" styleName="Style moyen 2 - Accentuation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4C1A8A3-306A-4EB7-A6B1-4F7E0EB9C5D6}" styleName="Style moyen 3 - Accentuation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ABFCF23-3B69-468F-B69F-88F6DE6A72F2}" styleName="Style moyen 1 - Accentuation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5A111915-BE36-4E01-A7E5-04B1672EAD32}" styleName="Style léger 2 - Accentuation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BDBED569-4797-4DF1-A0F4-6AAB3CD982D8}" styleName="Style léger 3 - Accentuation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944" autoAdjust="0"/>
    <p:restoredTop sz="94601" autoAdjust="0"/>
  </p:normalViewPr>
  <p:slideViewPr>
    <p:cSldViewPr snapToGrid="0">
      <p:cViewPr varScale="1">
        <p:scale>
          <a:sx n="58" d="100"/>
          <a:sy n="58" d="100"/>
        </p:scale>
        <p:origin x="28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slide" Target="slides/slide18.xml"/><Relationship Id="rId3" Type="http://schemas.openxmlformats.org/officeDocument/2006/relationships/customXml" Target="../customXml/item3.xml"/><Relationship Id="rId21" Type="http://schemas.openxmlformats.org/officeDocument/2006/relationships/slide" Target="slides/slide13.xml"/><Relationship Id="rId34" Type="http://schemas.openxmlformats.org/officeDocument/2006/relationships/tableStyles" Target="tableStyles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8.xml"/><Relationship Id="rId20" Type="http://schemas.openxmlformats.org/officeDocument/2006/relationships/slide" Target="slides/slide12.xml"/><Relationship Id="rId29" Type="http://schemas.openxmlformats.org/officeDocument/2006/relationships/slide" Target="slides/slide2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notesMaster" Target="notesMasters/notesMaster1.xml"/><Relationship Id="rId35" Type="http://schemas.microsoft.com/office/2015/10/relationships/revisionInfo" Target="revisionInfo.xml"/><Relationship Id="rId8" Type="http://schemas.openxmlformats.org/officeDocument/2006/relationships/slideMaster" Target="slideMasters/slideMaster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31F617C-587A-435C-97C5-19712380A81C}" type="doc">
      <dgm:prSet loTypeId="urn:microsoft.com/office/officeart/2005/8/layout/cycle4" loCatId="matrix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fr-FR"/>
        </a:p>
      </dgm:t>
    </dgm:pt>
    <dgm:pt modelId="{89A5A640-9457-4D9D-9B3C-FFDF7B3B0C83}" type="pres">
      <dgm:prSet presAssocID="{C31F617C-587A-435C-97C5-19712380A81C}" presName="cycleMatrixDiagram" presStyleCnt="0">
        <dgm:presLayoutVars>
          <dgm:chMax val="1"/>
          <dgm:dir/>
          <dgm:animLvl val="lvl"/>
          <dgm:resizeHandles val="exact"/>
        </dgm:presLayoutVars>
      </dgm:prSet>
      <dgm:spPr/>
    </dgm:pt>
  </dgm:ptLst>
  <dgm:cxnLst>
    <dgm:cxn modelId="{A1417B9D-A00A-4A2E-9F2A-2C2265A2E6E7}" type="presOf" srcId="{C31F617C-587A-435C-97C5-19712380A81C}" destId="{89A5A640-9457-4D9D-9B3C-FFDF7B3B0C83}" srcOrd="0" destOrd="0" presId="urn:microsoft.com/office/officeart/2005/8/layout/cycle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467500E-7D56-468E-A05E-5E362ECD67C6}" type="doc">
      <dgm:prSet loTypeId="urn:microsoft.com/office/officeart/2005/8/layout/vList2" loCatId="list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fr-FR"/>
        </a:p>
      </dgm:t>
    </dgm:pt>
    <dgm:pt modelId="{DC36A91E-C982-47AD-8515-C76523849DD4}" type="pres">
      <dgm:prSet presAssocID="{E467500E-7D56-468E-A05E-5E362ECD67C6}" presName="linear" presStyleCnt="0">
        <dgm:presLayoutVars>
          <dgm:animLvl val="lvl"/>
          <dgm:resizeHandles val="exact"/>
        </dgm:presLayoutVars>
      </dgm:prSet>
      <dgm:spPr/>
    </dgm:pt>
  </dgm:ptLst>
  <dgm:cxnLst>
    <dgm:cxn modelId="{7A95F44D-7E0F-4420-A55A-3F081B07269C}" type="presOf" srcId="{E467500E-7D56-468E-A05E-5E362ECD67C6}" destId="{DC36A91E-C982-47AD-8515-C76523849DD4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31F617C-587A-435C-97C5-19712380A81C}" type="doc">
      <dgm:prSet loTypeId="urn:microsoft.com/office/officeart/2005/8/layout/cycle4" loCatId="matrix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fr-FR"/>
        </a:p>
      </dgm:t>
    </dgm:pt>
    <dgm:pt modelId="{89A5A640-9457-4D9D-9B3C-FFDF7B3B0C83}" type="pres">
      <dgm:prSet presAssocID="{C31F617C-587A-435C-97C5-19712380A81C}" presName="cycleMatrixDiagram" presStyleCnt="0">
        <dgm:presLayoutVars>
          <dgm:chMax val="1"/>
          <dgm:dir/>
          <dgm:animLvl val="lvl"/>
          <dgm:resizeHandles val="exact"/>
        </dgm:presLayoutVars>
      </dgm:prSet>
      <dgm:spPr/>
    </dgm:pt>
  </dgm:ptLst>
  <dgm:cxnLst>
    <dgm:cxn modelId="{A1417B9D-A00A-4A2E-9F2A-2C2265A2E6E7}" type="presOf" srcId="{C31F617C-587A-435C-97C5-19712380A81C}" destId="{89A5A640-9457-4D9D-9B3C-FFDF7B3B0C83}" srcOrd="0" destOrd="0" presId="urn:microsoft.com/office/officeart/2005/8/layout/cycle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4">
  <dgm:title val=""/>
  <dgm:desc val=""/>
  <dgm:catLst>
    <dgm:cat type="relationship" pri="26000"/>
    <dgm:cat type="cycle" pri="13000"/>
    <dgm:cat type="matrix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cycleMatrixDiagram">
    <dgm:varLst>
      <dgm:chMax val="1"/>
      <dgm:dir/>
      <dgm:animLvl val="lvl"/>
      <dgm:resizeHandles val="exact"/>
    </dgm:varLst>
    <dgm:alg type="composite">
      <dgm:param type="ar" val="1.3"/>
    </dgm:alg>
    <dgm:shape xmlns:r="http://schemas.openxmlformats.org/officeDocument/2006/relationships" r:blip="">
      <dgm:adjLst/>
    </dgm:shape>
    <dgm:presOf/>
    <dgm:constrLst>
      <dgm:constr type="w" for="ch" forName="children" refType="w"/>
      <dgm:constr type="h" for="ch" forName="children" refType="w" refFor="ch" refForName="children" fact="0.77"/>
      <dgm:constr type="ctrX" for="ch" forName="children" refType="w" fact="0.5"/>
      <dgm:constr type="ctrY" for="ch" forName="children" refType="h" fact="0.5"/>
      <dgm:constr type="w" for="ch" forName="circle" refType="w"/>
      <dgm:constr type="h" for="ch" forName="circle" refType="h"/>
      <dgm:constr type="ctrX" for="ch" forName="circle" refType="w" fact="0.5"/>
      <dgm:constr type="ctrY" for="ch" forName="circle" refType="h" fact="0.5"/>
      <dgm:constr type="w" for="ch" forName="center1" refType="w" fact="0.115"/>
      <dgm:constr type="h" for="ch" forName="center1" refType="w" fact="0.1"/>
      <dgm:constr type="ctrX" for="ch" forName="center1" refType="w" fact="0.5"/>
      <dgm:constr type="ctrY" for="ch" forName="center1" refType="h" fact="0.475"/>
      <dgm:constr type="w" for="ch" forName="center2" refType="w" fact="0.115"/>
      <dgm:constr type="h" for="ch" forName="center2" refType="w" fact="0.1"/>
      <dgm:constr type="ctrX" for="ch" forName="center2" refType="w" fact="0.5"/>
      <dgm:constr type="ctrY" for="ch" forName="center2" refType="h" fact="0.525"/>
    </dgm:constrLst>
    <dgm:ruleLst/>
    <dgm:choose name="Name0">
      <dgm:if name="Name1" axis="ch" ptType="node" func="cnt" op="gte" val="1">
        <dgm:layoutNode name="children">
          <dgm:alg type="composite">
            <dgm:param type="ar" val="1.3"/>
          </dgm:alg>
          <dgm:shape xmlns:r="http://schemas.openxmlformats.org/officeDocument/2006/relationships" r:blip="">
            <dgm:adjLst/>
          </dgm:shape>
          <dgm:presOf/>
          <dgm:choose name="Name2">
            <dgm:if name="Name3" func="var" arg="dir" op="equ" val="norm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l" for="ch" forName="child1group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r" for="ch" forName="child2group" refType="w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r" for="ch" forName="child3group" refType="w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l" for="ch" forName="child4group"/>
              </dgm:constrLst>
            </dgm:if>
            <dgm:else name="Name4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r" for="ch" forName="child1group" refType="w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l" for="ch" forName="child2group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l" for="ch" forName="child3group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r" for="ch" forName="child4group" refType="w"/>
              </dgm:constrLst>
            </dgm:else>
          </dgm:choose>
          <dgm:ruleLst/>
          <dgm:choose name="Name5">
            <dgm:if name="Name6" axis="ch ch" ptType="node node" st="1 1" cnt="1 0" func="cnt" op="gte" val="1">
              <dgm:layoutNode name="child1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7">
                  <dgm:if name="Name8" func="var" arg="dir" op="equ" val="norm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l" for="ch" forName="child1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l" for="ch" forName="child1Text"/>
                    </dgm:constrLst>
                  </dgm:if>
                  <dgm:else name="Name9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r" for="ch" forName="child1" refType="w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r" for="ch" forName="child1Text" refType="w"/>
                    </dgm:constrLst>
                  </dgm:else>
                </dgm:choose>
                <dgm:ruleLst/>
                <dgm:layoutNode name="child1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1 1" cnt="1 0"/>
                  <dgm:constrLst/>
                  <dgm:ruleLst/>
                </dgm:layoutNode>
                <dgm:layoutNode name="child1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1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0"/>
          </dgm:choose>
          <dgm:choose name="Name11">
            <dgm:if name="Name12" axis="ch ch" ptType="node node" st="2 1" cnt="1 0" func="cnt" op="gte" val="1">
              <dgm:layoutNode name="child2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choose name="Name13">
                  <dgm:if name="Name14" func="var" arg="dir" op="equ" val="norm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r" for="ch" forName="child2" refType="w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r" for="ch" forName="child2Text" refType="w"/>
                    </dgm:constrLst>
                  </dgm:if>
                  <dgm:else name="Name15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l" for="ch" forName="child2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l" for="ch" forName="child2Text"/>
                    </dgm:constrLst>
                  </dgm:else>
                </dgm:choose>
                <dgm:ruleLst/>
                <dgm:layoutNode name="child2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2 1" cnt="1 0"/>
                  <dgm:constrLst/>
                  <dgm:ruleLst/>
                </dgm:layoutNode>
                <dgm:layoutNode name="child2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2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6"/>
          </dgm:choose>
          <dgm:choose name="Name17">
            <dgm:if name="Name18" axis="ch ch" ptType="node node" st="3 1" cnt="1 0" func="cnt" op="gte" val="1">
              <dgm:layoutNode name="child3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19">
                  <dgm:if name="Name20" func="var" arg="dir" op="equ" val="norm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r" for="ch" forName="child3" refType="w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r" for="ch" forName="child3Text" refType="w"/>
                    </dgm:constrLst>
                  </dgm:if>
                  <dgm:else name="Name21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l" for="ch" forName="child3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l" for="ch" forName="child3Text"/>
                    </dgm:constrLst>
                  </dgm:else>
                </dgm:choose>
                <dgm:ruleLst/>
                <dgm:layoutNode name="child3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3 1" cnt="1 0"/>
                  <dgm:constrLst/>
                  <dgm:ruleLst/>
                </dgm:layoutNode>
                <dgm:layoutNode name="child3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3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2"/>
          </dgm:choose>
          <dgm:choose name="Name23">
            <dgm:if name="Name24" axis="ch ch" ptType="node node" st="4 1" cnt="1 0" func="cnt" op="gte" val="1">
              <dgm:layoutNode name="child4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25">
                  <dgm:if name="Name26" func="var" arg="dir" op="equ" val="norm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l" for="ch" forName="child4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l" for="ch" forName="child4Text"/>
                    </dgm:constrLst>
                  </dgm:if>
                  <dgm:else name="Name27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r" for="ch" forName="child4" refType="w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r" for="ch" forName="child4Text" refType="w"/>
                    </dgm:constrLst>
                  </dgm:else>
                </dgm:choose>
                <dgm:ruleLst/>
                <dgm:layoutNode name="child4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4 1" cnt="1 0"/>
                  <dgm:constrLst/>
                  <dgm:ruleLst/>
                </dgm:layoutNode>
                <dgm:layoutNode name="child4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4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8"/>
          </dgm:choose>
          <dgm:layoutNode name="child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ircle">
          <dgm:alg type="composite">
            <dgm:param type="ar" val="1"/>
          </dgm:alg>
          <dgm:shape xmlns:r="http://schemas.openxmlformats.org/officeDocument/2006/relationships" r:blip="">
            <dgm:adjLst/>
          </dgm:shape>
          <dgm:presOf/>
          <dgm:choose name="Name29">
            <dgm:if name="Name30" func="var" arg="dir" op="equ" val="norm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r" for="ch" forName="quadrant1" refType="w" fact="0.5"/>
                <dgm:constr type="rOff" for="ch" forName="quadrant1" refType="w" fact="-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l" for="ch" forName="quadrant2" refType="w" fact="0.5"/>
                <dgm:constr type="lOff" for="ch" forName="quadrant2" refType="w" fact="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l" for="ch" forName="quadrant3" refType="w" fact="0.5"/>
                <dgm:constr type="lOff" for="ch" forName="quadrant3" refType="w" fact="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r" for="ch" forName="quadrant4" refType="w" fact="0.5"/>
                <dgm:constr type="rOff" for="ch" forName="quadrant4" refType="w" fact="-0.01"/>
              </dgm:constrLst>
            </dgm:if>
            <dgm:else name="Name31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l" for="ch" forName="quadrant1" refType="w" fact="0.5"/>
                <dgm:constr type="lOff" for="ch" forName="quadrant1" refType="w" fact="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r" for="ch" forName="quadrant2" refType="w" fact="0.5"/>
                <dgm:constr type="rOff" for="ch" forName="quadrant2" refType="w" fact="-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r" for="ch" forName="quadrant3" refType="w" fact="0.5"/>
                <dgm:constr type="rOff" for="ch" forName="quadrant3" refType="w" fact="-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l" for="ch" forName="quadrant4" refType="w" fact="0.5"/>
                <dgm:constr type="lOff" for="ch" forName="quadrant4" refType="w" fact="0.01"/>
              </dgm:constrLst>
            </dgm:else>
          </dgm:choose>
          <dgm:ruleLst/>
          <dgm:layoutNode name="quadrant1" styleLbl="node1">
            <dgm:varLst>
              <dgm:chMax val="1"/>
              <dgm:bulletEnabled val="1"/>
            </dgm:varLst>
            <dgm:alg type="tx"/>
            <dgm:choose name="Name32">
              <dgm:if name="Name33" func="var" arg="dir" op="equ" val="norm">
                <dgm:shape xmlns:r="http://schemas.openxmlformats.org/officeDocument/2006/relationships" type="pieWedge" r:blip="">
                  <dgm:adjLst/>
                </dgm:shape>
              </dgm:if>
              <dgm:else name="Name34">
                <dgm:shape xmlns:r="http://schemas.openxmlformats.org/officeDocument/2006/relationships" rot="90" type="pieWedge" r:blip="">
                  <dgm:adjLst/>
                </dgm:shape>
              </dgm:else>
            </dgm:choose>
            <dgm:presOf axis="ch" ptType="node" cnt="1"/>
            <dgm:constrLst/>
            <dgm:ruleLst>
              <dgm:rule type="primFontSz" val="5" fact="NaN" max="NaN"/>
            </dgm:ruleLst>
          </dgm:layoutNode>
          <dgm:layoutNode name="quadrant2" styleLbl="node1">
            <dgm:varLst>
              <dgm:chMax val="1"/>
              <dgm:bulletEnabled val="1"/>
            </dgm:varLst>
            <dgm:alg type="tx"/>
            <dgm:choose name="Name35">
              <dgm:if name="Name36" func="var" arg="dir" op="equ" val="norm">
                <dgm:shape xmlns:r="http://schemas.openxmlformats.org/officeDocument/2006/relationships" rot="90" type="pieWedge" r:blip="">
                  <dgm:adjLst/>
                </dgm:shape>
              </dgm:if>
              <dgm:else name="Name37">
                <dgm:shape xmlns:r="http://schemas.openxmlformats.org/officeDocument/2006/relationships" type="pieWedge" r:blip="">
                  <dgm:adjLst/>
                </dgm:shape>
              </dgm:else>
            </dgm:choose>
            <dgm:presOf axis="ch" ptType="node" st="2" cnt="1"/>
            <dgm:constrLst/>
            <dgm:ruleLst>
              <dgm:rule type="primFontSz" val="5" fact="NaN" max="NaN"/>
            </dgm:ruleLst>
          </dgm:layoutNode>
          <dgm:layoutNode name="quadrant3" styleLbl="node1">
            <dgm:varLst>
              <dgm:chMax val="1"/>
              <dgm:bulletEnabled val="1"/>
            </dgm:varLst>
            <dgm:alg type="tx"/>
            <dgm:choose name="Name38">
              <dgm:if name="Name39" func="var" arg="dir" op="equ" val="norm">
                <dgm:shape xmlns:r="http://schemas.openxmlformats.org/officeDocument/2006/relationships" rot="180" type="pieWedge" r:blip="">
                  <dgm:adjLst/>
                </dgm:shape>
              </dgm:if>
              <dgm:else name="Name40">
                <dgm:shape xmlns:r="http://schemas.openxmlformats.org/officeDocument/2006/relationships" rot="270" type="pieWedge" r:blip="">
                  <dgm:adjLst/>
                </dgm:shape>
              </dgm:else>
            </dgm:choose>
            <dgm:presOf axis="ch" ptType="node" st="3" cnt="1"/>
            <dgm:constrLst/>
            <dgm:ruleLst>
              <dgm:rule type="primFontSz" val="5" fact="NaN" max="NaN"/>
            </dgm:ruleLst>
          </dgm:layoutNode>
          <dgm:layoutNode name="quadrant4" styleLbl="node1">
            <dgm:varLst>
              <dgm:chMax val="1"/>
              <dgm:bulletEnabled val="1"/>
            </dgm:varLst>
            <dgm:alg type="tx"/>
            <dgm:choose name="Name41">
              <dgm:if name="Name42" func="var" arg="dir" op="equ" val="norm">
                <dgm:shape xmlns:r="http://schemas.openxmlformats.org/officeDocument/2006/relationships" rot="270" type="pieWedge" r:blip="">
                  <dgm:adjLst/>
                </dgm:shape>
              </dgm:if>
              <dgm:else name="Name43">
                <dgm:shape xmlns:r="http://schemas.openxmlformats.org/officeDocument/2006/relationships" rot="180" type="pieWedge" r:blip="">
                  <dgm:adjLst/>
                </dgm:shape>
              </dgm:else>
            </dgm:choose>
            <dgm:presOf axis="ch" ptType="node" st="4" cnt="1"/>
            <dgm:constrLst/>
            <dgm:ruleLst>
              <dgm:rule type="primFontSz" val="5" fact="NaN" max="NaN"/>
            </dgm:ruleLst>
          </dgm:layoutNode>
          <dgm:layoutNode name="quadrant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enter1" styleLbl="fgShp">
          <dgm:alg type="sp"/>
          <dgm:choose name="Name44">
            <dgm:if name="Name45" func="var" arg="dir" op="equ" val="norm">
              <dgm:shape xmlns:r="http://schemas.openxmlformats.org/officeDocument/2006/relationships" type="circularArrow" r:blip="" zOrderOff="16">
                <dgm:adjLst/>
              </dgm:shape>
            </dgm:if>
            <dgm:else name="Name46">
              <dgm:shape xmlns:r="http://schemas.openxmlformats.org/officeDocument/2006/relationships" rot="180" type="leftCircularArrow" r:blip="" zOrderOff="16">
                <dgm:adjLst/>
              </dgm:shape>
            </dgm:else>
          </dgm:choose>
          <dgm:presOf/>
          <dgm:constrLst/>
          <dgm:ruleLst/>
        </dgm:layoutNode>
        <dgm:layoutNode name="center2" styleLbl="fgShp">
          <dgm:alg type="sp"/>
          <dgm:choose name="Name47">
            <dgm:if name="Name48" func="var" arg="dir" op="equ" val="norm">
              <dgm:shape xmlns:r="http://schemas.openxmlformats.org/officeDocument/2006/relationships" rot="180" type="circularArrow" r:blip="" zOrderOff="16">
                <dgm:adjLst/>
              </dgm:shape>
            </dgm:if>
            <dgm:else name="Name49">
              <dgm:shape xmlns:r="http://schemas.openxmlformats.org/officeDocument/2006/relationships" type="leftCircularArrow" r:blip="" zOrderOff="16">
                <dgm:adjLst/>
              </dgm:shape>
            </dgm:else>
          </dgm:choose>
          <dgm:presOf/>
          <dgm:constrLst/>
          <dgm:ruleLst/>
        </dgm:layoutNode>
      </dgm:if>
      <dgm:else name="Name50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4">
  <dgm:title val=""/>
  <dgm:desc val=""/>
  <dgm:catLst>
    <dgm:cat type="relationship" pri="26000"/>
    <dgm:cat type="cycle" pri="13000"/>
    <dgm:cat type="matrix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cycleMatrixDiagram">
    <dgm:varLst>
      <dgm:chMax val="1"/>
      <dgm:dir/>
      <dgm:animLvl val="lvl"/>
      <dgm:resizeHandles val="exact"/>
    </dgm:varLst>
    <dgm:alg type="composite">
      <dgm:param type="ar" val="1.3"/>
    </dgm:alg>
    <dgm:shape xmlns:r="http://schemas.openxmlformats.org/officeDocument/2006/relationships" r:blip="">
      <dgm:adjLst/>
    </dgm:shape>
    <dgm:presOf/>
    <dgm:constrLst>
      <dgm:constr type="w" for="ch" forName="children" refType="w"/>
      <dgm:constr type="h" for="ch" forName="children" refType="w" refFor="ch" refForName="children" fact="0.77"/>
      <dgm:constr type="ctrX" for="ch" forName="children" refType="w" fact="0.5"/>
      <dgm:constr type="ctrY" for="ch" forName="children" refType="h" fact="0.5"/>
      <dgm:constr type="w" for="ch" forName="circle" refType="w"/>
      <dgm:constr type="h" for="ch" forName="circle" refType="h"/>
      <dgm:constr type="ctrX" for="ch" forName="circle" refType="w" fact="0.5"/>
      <dgm:constr type="ctrY" for="ch" forName="circle" refType="h" fact="0.5"/>
      <dgm:constr type="w" for="ch" forName="center1" refType="w" fact="0.115"/>
      <dgm:constr type="h" for="ch" forName="center1" refType="w" fact="0.1"/>
      <dgm:constr type="ctrX" for="ch" forName="center1" refType="w" fact="0.5"/>
      <dgm:constr type="ctrY" for="ch" forName="center1" refType="h" fact="0.475"/>
      <dgm:constr type="w" for="ch" forName="center2" refType="w" fact="0.115"/>
      <dgm:constr type="h" for="ch" forName="center2" refType="w" fact="0.1"/>
      <dgm:constr type="ctrX" for="ch" forName="center2" refType="w" fact="0.5"/>
      <dgm:constr type="ctrY" for="ch" forName="center2" refType="h" fact="0.525"/>
    </dgm:constrLst>
    <dgm:ruleLst/>
    <dgm:choose name="Name0">
      <dgm:if name="Name1" axis="ch" ptType="node" func="cnt" op="gte" val="1">
        <dgm:layoutNode name="children">
          <dgm:alg type="composite">
            <dgm:param type="ar" val="1.3"/>
          </dgm:alg>
          <dgm:shape xmlns:r="http://schemas.openxmlformats.org/officeDocument/2006/relationships" r:blip="">
            <dgm:adjLst/>
          </dgm:shape>
          <dgm:presOf/>
          <dgm:choose name="Name2">
            <dgm:if name="Name3" func="var" arg="dir" op="equ" val="norm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l" for="ch" forName="child1group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r" for="ch" forName="child2group" refType="w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r" for="ch" forName="child3group" refType="w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l" for="ch" forName="child4group"/>
              </dgm:constrLst>
            </dgm:if>
            <dgm:else name="Name4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r" for="ch" forName="child1group" refType="w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l" for="ch" forName="child2group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l" for="ch" forName="child3group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r" for="ch" forName="child4group" refType="w"/>
              </dgm:constrLst>
            </dgm:else>
          </dgm:choose>
          <dgm:ruleLst/>
          <dgm:choose name="Name5">
            <dgm:if name="Name6" axis="ch ch" ptType="node node" st="1 1" cnt="1 0" func="cnt" op="gte" val="1">
              <dgm:layoutNode name="child1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7">
                  <dgm:if name="Name8" func="var" arg="dir" op="equ" val="norm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l" for="ch" forName="child1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l" for="ch" forName="child1Text"/>
                    </dgm:constrLst>
                  </dgm:if>
                  <dgm:else name="Name9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r" for="ch" forName="child1" refType="w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r" for="ch" forName="child1Text" refType="w"/>
                    </dgm:constrLst>
                  </dgm:else>
                </dgm:choose>
                <dgm:ruleLst/>
                <dgm:layoutNode name="child1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1 1" cnt="1 0"/>
                  <dgm:constrLst/>
                  <dgm:ruleLst/>
                </dgm:layoutNode>
                <dgm:layoutNode name="child1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1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0"/>
          </dgm:choose>
          <dgm:choose name="Name11">
            <dgm:if name="Name12" axis="ch ch" ptType="node node" st="2 1" cnt="1 0" func="cnt" op="gte" val="1">
              <dgm:layoutNode name="child2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choose name="Name13">
                  <dgm:if name="Name14" func="var" arg="dir" op="equ" val="norm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r" for="ch" forName="child2" refType="w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r" for="ch" forName="child2Text" refType="w"/>
                    </dgm:constrLst>
                  </dgm:if>
                  <dgm:else name="Name15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l" for="ch" forName="child2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l" for="ch" forName="child2Text"/>
                    </dgm:constrLst>
                  </dgm:else>
                </dgm:choose>
                <dgm:ruleLst/>
                <dgm:layoutNode name="child2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2 1" cnt="1 0"/>
                  <dgm:constrLst/>
                  <dgm:ruleLst/>
                </dgm:layoutNode>
                <dgm:layoutNode name="child2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2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6"/>
          </dgm:choose>
          <dgm:choose name="Name17">
            <dgm:if name="Name18" axis="ch ch" ptType="node node" st="3 1" cnt="1 0" func="cnt" op="gte" val="1">
              <dgm:layoutNode name="child3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19">
                  <dgm:if name="Name20" func="var" arg="dir" op="equ" val="norm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r" for="ch" forName="child3" refType="w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r" for="ch" forName="child3Text" refType="w"/>
                    </dgm:constrLst>
                  </dgm:if>
                  <dgm:else name="Name21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l" for="ch" forName="child3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l" for="ch" forName="child3Text"/>
                    </dgm:constrLst>
                  </dgm:else>
                </dgm:choose>
                <dgm:ruleLst/>
                <dgm:layoutNode name="child3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3 1" cnt="1 0"/>
                  <dgm:constrLst/>
                  <dgm:ruleLst/>
                </dgm:layoutNode>
                <dgm:layoutNode name="child3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3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2"/>
          </dgm:choose>
          <dgm:choose name="Name23">
            <dgm:if name="Name24" axis="ch ch" ptType="node node" st="4 1" cnt="1 0" func="cnt" op="gte" val="1">
              <dgm:layoutNode name="child4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25">
                  <dgm:if name="Name26" func="var" arg="dir" op="equ" val="norm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l" for="ch" forName="child4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l" for="ch" forName="child4Text"/>
                    </dgm:constrLst>
                  </dgm:if>
                  <dgm:else name="Name27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r" for="ch" forName="child4" refType="w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r" for="ch" forName="child4Text" refType="w"/>
                    </dgm:constrLst>
                  </dgm:else>
                </dgm:choose>
                <dgm:ruleLst/>
                <dgm:layoutNode name="child4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4 1" cnt="1 0"/>
                  <dgm:constrLst/>
                  <dgm:ruleLst/>
                </dgm:layoutNode>
                <dgm:layoutNode name="child4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4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8"/>
          </dgm:choose>
          <dgm:layoutNode name="child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ircle">
          <dgm:alg type="composite">
            <dgm:param type="ar" val="1"/>
          </dgm:alg>
          <dgm:shape xmlns:r="http://schemas.openxmlformats.org/officeDocument/2006/relationships" r:blip="">
            <dgm:adjLst/>
          </dgm:shape>
          <dgm:presOf/>
          <dgm:choose name="Name29">
            <dgm:if name="Name30" func="var" arg="dir" op="equ" val="norm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r" for="ch" forName="quadrant1" refType="w" fact="0.5"/>
                <dgm:constr type="rOff" for="ch" forName="quadrant1" refType="w" fact="-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l" for="ch" forName="quadrant2" refType="w" fact="0.5"/>
                <dgm:constr type="lOff" for="ch" forName="quadrant2" refType="w" fact="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l" for="ch" forName="quadrant3" refType="w" fact="0.5"/>
                <dgm:constr type="lOff" for="ch" forName="quadrant3" refType="w" fact="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r" for="ch" forName="quadrant4" refType="w" fact="0.5"/>
                <dgm:constr type="rOff" for="ch" forName="quadrant4" refType="w" fact="-0.01"/>
              </dgm:constrLst>
            </dgm:if>
            <dgm:else name="Name31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l" for="ch" forName="quadrant1" refType="w" fact="0.5"/>
                <dgm:constr type="lOff" for="ch" forName="quadrant1" refType="w" fact="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r" for="ch" forName="quadrant2" refType="w" fact="0.5"/>
                <dgm:constr type="rOff" for="ch" forName="quadrant2" refType="w" fact="-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r" for="ch" forName="quadrant3" refType="w" fact="0.5"/>
                <dgm:constr type="rOff" for="ch" forName="quadrant3" refType="w" fact="-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l" for="ch" forName="quadrant4" refType="w" fact="0.5"/>
                <dgm:constr type="lOff" for="ch" forName="quadrant4" refType="w" fact="0.01"/>
              </dgm:constrLst>
            </dgm:else>
          </dgm:choose>
          <dgm:ruleLst/>
          <dgm:layoutNode name="quadrant1" styleLbl="node1">
            <dgm:varLst>
              <dgm:chMax val="1"/>
              <dgm:bulletEnabled val="1"/>
            </dgm:varLst>
            <dgm:alg type="tx"/>
            <dgm:choose name="Name32">
              <dgm:if name="Name33" func="var" arg="dir" op="equ" val="norm">
                <dgm:shape xmlns:r="http://schemas.openxmlformats.org/officeDocument/2006/relationships" type="pieWedge" r:blip="">
                  <dgm:adjLst/>
                </dgm:shape>
              </dgm:if>
              <dgm:else name="Name34">
                <dgm:shape xmlns:r="http://schemas.openxmlformats.org/officeDocument/2006/relationships" rot="90" type="pieWedge" r:blip="">
                  <dgm:adjLst/>
                </dgm:shape>
              </dgm:else>
            </dgm:choose>
            <dgm:presOf axis="ch" ptType="node" cnt="1"/>
            <dgm:constrLst/>
            <dgm:ruleLst>
              <dgm:rule type="primFontSz" val="5" fact="NaN" max="NaN"/>
            </dgm:ruleLst>
          </dgm:layoutNode>
          <dgm:layoutNode name="quadrant2" styleLbl="node1">
            <dgm:varLst>
              <dgm:chMax val="1"/>
              <dgm:bulletEnabled val="1"/>
            </dgm:varLst>
            <dgm:alg type="tx"/>
            <dgm:choose name="Name35">
              <dgm:if name="Name36" func="var" arg="dir" op="equ" val="norm">
                <dgm:shape xmlns:r="http://schemas.openxmlformats.org/officeDocument/2006/relationships" rot="90" type="pieWedge" r:blip="">
                  <dgm:adjLst/>
                </dgm:shape>
              </dgm:if>
              <dgm:else name="Name37">
                <dgm:shape xmlns:r="http://schemas.openxmlformats.org/officeDocument/2006/relationships" type="pieWedge" r:blip="">
                  <dgm:adjLst/>
                </dgm:shape>
              </dgm:else>
            </dgm:choose>
            <dgm:presOf axis="ch" ptType="node" st="2" cnt="1"/>
            <dgm:constrLst/>
            <dgm:ruleLst>
              <dgm:rule type="primFontSz" val="5" fact="NaN" max="NaN"/>
            </dgm:ruleLst>
          </dgm:layoutNode>
          <dgm:layoutNode name="quadrant3" styleLbl="node1">
            <dgm:varLst>
              <dgm:chMax val="1"/>
              <dgm:bulletEnabled val="1"/>
            </dgm:varLst>
            <dgm:alg type="tx"/>
            <dgm:choose name="Name38">
              <dgm:if name="Name39" func="var" arg="dir" op="equ" val="norm">
                <dgm:shape xmlns:r="http://schemas.openxmlformats.org/officeDocument/2006/relationships" rot="180" type="pieWedge" r:blip="">
                  <dgm:adjLst/>
                </dgm:shape>
              </dgm:if>
              <dgm:else name="Name40">
                <dgm:shape xmlns:r="http://schemas.openxmlformats.org/officeDocument/2006/relationships" rot="270" type="pieWedge" r:blip="">
                  <dgm:adjLst/>
                </dgm:shape>
              </dgm:else>
            </dgm:choose>
            <dgm:presOf axis="ch" ptType="node" st="3" cnt="1"/>
            <dgm:constrLst/>
            <dgm:ruleLst>
              <dgm:rule type="primFontSz" val="5" fact="NaN" max="NaN"/>
            </dgm:ruleLst>
          </dgm:layoutNode>
          <dgm:layoutNode name="quadrant4" styleLbl="node1">
            <dgm:varLst>
              <dgm:chMax val="1"/>
              <dgm:bulletEnabled val="1"/>
            </dgm:varLst>
            <dgm:alg type="tx"/>
            <dgm:choose name="Name41">
              <dgm:if name="Name42" func="var" arg="dir" op="equ" val="norm">
                <dgm:shape xmlns:r="http://schemas.openxmlformats.org/officeDocument/2006/relationships" rot="270" type="pieWedge" r:blip="">
                  <dgm:adjLst/>
                </dgm:shape>
              </dgm:if>
              <dgm:else name="Name43">
                <dgm:shape xmlns:r="http://schemas.openxmlformats.org/officeDocument/2006/relationships" rot="180" type="pieWedge" r:blip="">
                  <dgm:adjLst/>
                </dgm:shape>
              </dgm:else>
            </dgm:choose>
            <dgm:presOf axis="ch" ptType="node" st="4" cnt="1"/>
            <dgm:constrLst/>
            <dgm:ruleLst>
              <dgm:rule type="primFontSz" val="5" fact="NaN" max="NaN"/>
            </dgm:ruleLst>
          </dgm:layoutNode>
          <dgm:layoutNode name="quadrant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enter1" styleLbl="fgShp">
          <dgm:alg type="sp"/>
          <dgm:choose name="Name44">
            <dgm:if name="Name45" func="var" arg="dir" op="equ" val="norm">
              <dgm:shape xmlns:r="http://schemas.openxmlformats.org/officeDocument/2006/relationships" type="circularArrow" r:blip="" zOrderOff="16">
                <dgm:adjLst/>
              </dgm:shape>
            </dgm:if>
            <dgm:else name="Name46">
              <dgm:shape xmlns:r="http://schemas.openxmlformats.org/officeDocument/2006/relationships" rot="180" type="leftCircularArrow" r:blip="" zOrderOff="16">
                <dgm:adjLst/>
              </dgm:shape>
            </dgm:else>
          </dgm:choose>
          <dgm:presOf/>
          <dgm:constrLst/>
          <dgm:ruleLst/>
        </dgm:layoutNode>
        <dgm:layoutNode name="center2" styleLbl="fgShp">
          <dgm:alg type="sp"/>
          <dgm:choose name="Name47">
            <dgm:if name="Name48" func="var" arg="dir" op="equ" val="norm">
              <dgm:shape xmlns:r="http://schemas.openxmlformats.org/officeDocument/2006/relationships" rot="180" type="circularArrow" r:blip="" zOrderOff="16">
                <dgm:adjLst/>
              </dgm:shape>
            </dgm:if>
            <dgm:else name="Name49">
              <dgm:shape xmlns:r="http://schemas.openxmlformats.org/officeDocument/2006/relationships" type="leftCircularArrow" r:blip="" zOrderOff="16">
                <dgm:adjLst/>
              </dgm:shape>
            </dgm:else>
          </dgm:choose>
          <dgm:presOf/>
          <dgm:constrLst/>
          <dgm:ruleLst/>
        </dgm:layoutNode>
      </dgm:if>
      <dgm:else name="Name50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4023992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/>
            </a:lvl1pPr>
          </a:lstStyle>
          <a:p>
            <a:fld id="{55263380-8711-4FF7-A410-C8702D426F9F}" type="datetimeFigureOut">
              <a:rPr lang="fr-FR" smtClean="0"/>
              <a:t>30/05/2023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75" tIns="49538" rIns="99075" bIns="49538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710407" y="4925407"/>
            <a:ext cx="5683250" cy="4029879"/>
          </a:xfrm>
          <a:prstGeom prst="rect">
            <a:avLst/>
          </a:prstGeom>
        </p:spPr>
        <p:txBody>
          <a:bodyPr vert="horz" lIns="99075" tIns="49538" rIns="99075" bIns="49538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4023992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/>
            </a:lvl1pPr>
          </a:lstStyle>
          <a:p>
            <a:fld id="{E09FB9EA-F47A-4084-8638-C772B4EA018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982785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Utilisation d’un code « non propre» : peu documenté et jamais testé.</a:t>
            </a:r>
          </a:p>
          <a:p>
            <a:r>
              <a:rPr lang="fr-FR" dirty="0"/>
              <a:t>Utilisation des  « notebooks » destiné à de l’exploration et non de la production : mauvaise gestion des historiques, manque de traçabilité, problème de reproductibilité …</a:t>
            </a:r>
          </a:p>
          <a:p>
            <a:r>
              <a:rPr lang="fr-FR" dirty="0"/>
              <a:t>L’entraînement se fait sur un échantillon de données peu représentatif de la prod</a:t>
            </a:r>
          </a:p>
          <a:p>
            <a:r>
              <a:rPr lang="fr-FR" dirty="0"/>
              <a:t>Peu de visibilité sur les conditions réelles d’exploitation de ces algorithmes : environnement (R vs python en prod) …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9FB9EA-F47A-4084-8638-C772B4EA0186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043037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Utilisation d’un code « non propre» : peu documenté et jamais testé.</a:t>
            </a:r>
          </a:p>
          <a:p>
            <a:r>
              <a:rPr lang="fr-FR" dirty="0"/>
              <a:t>Utilisation des  « notebooks » destiné à de l’exploration et non de la production : mauvaise gestion des historiques, manque de traçabilité, problème de reproductibilité …</a:t>
            </a:r>
          </a:p>
          <a:p>
            <a:r>
              <a:rPr lang="fr-FR" dirty="0"/>
              <a:t>L’entraînement se fait sur un échantillon de données peu représentatif de la prod</a:t>
            </a:r>
          </a:p>
          <a:p>
            <a:r>
              <a:rPr lang="fr-FR" dirty="0"/>
              <a:t>Peu de visibilité sur les conditions réelles d’exploitation de ces algorithmes : environnement (R vs python en prod) …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9FB9EA-F47A-4084-8638-C772B4EA0186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130886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Utilisation d’un code « non propre» : peu documenté et jamais testé.</a:t>
            </a:r>
          </a:p>
          <a:p>
            <a:r>
              <a:rPr lang="fr-FR" dirty="0"/>
              <a:t>Utilisation des  « notebooks » destiné à de l’exploration et non de la production : mauvaise gestion des historiques, manque de traçabilité, problème de reproductibilité …</a:t>
            </a:r>
          </a:p>
          <a:p>
            <a:r>
              <a:rPr lang="fr-FR" dirty="0"/>
              <a:t>L’entraînement se fait sur un échantillon de données peu représentatif de la prod</a:t>
            </a:r>
          </a:p>
          <a:p>
            <a:r>
              <a:rPr lang="fr-FR" dirty="0"/>
              <a:t>Peu de visibilité sur les conditions réelles d’exploitation de ces algorithmes : environnement (R vs python en prod) …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9FB9EA-F47A-4084-8638-C772B4EA0186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208327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1B1E25"/>
                </a:solidFill>
                <a:effectLst/>
                <a:latin typeface="-apple-system"/>
              </a:rPr>
              <a:t>Les meilleurs jeunes joueurs prévus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9FB9EA-F47A-4084-8638-C772B4EA0186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622346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 tête se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23EEBE8-7EA5-181E-B2DB-B42DECF444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77908" y="650875"/>
            <a:ext cx="7509291" cy="1531937"/>
          </a:xfrm>
        </p:spPr>
        <p:txBody>
          <a:bodyPr anchor="b">
            <a:normAutofit/>
          </a:bodyPr>
          <a:lstStyle>
            <a:lvl1pPr algn="l">
              <a:defRPr sz="4000" b="1"/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26B366FD-010E-4E46-54D4-0A26A57BE3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77909" y="2332036"/>
            <a:ext cx="7509291" cy="3969175"/>
          </a:xfrm>
        </p:spPr>
        <p:txBody>
          <a:bodyPr>
            <a:normAutofit/>
          </a:bodyPr>
          <a:lstStyle>
            <a:lvl1pPr marL="342900" indent="-342900" algn="l">
              <a:buFont typeface="Arial" panose="020B0604020202020204" pitchFamily="34" charset="0"/>
              <a:buChar char="•"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Modifiez le style des sous-titres du masque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21A505E3-CAC3-9D14-2310-3B9E5E5DE7F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0" y="650874"/>
            <a:ext cx="4377908" cy="4377908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1A302BC9-7810-6356-4BA8-70AD1B9E3B1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1512365" y="6301212"/>
            <a:ext cx="374834" cy="475399"/>
          </a:xfrm>
          <a:prstGeom prst="rect">
            <a:avLst/>
          </a:prstGeom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BE625E3B-0104-4027-D0CF-0BBC92DE7DC1}"/>
              </a:ext>
            </a:extLst>
          </p:cNvPr>
          <p:cNvSpPr txBox="1"/>
          <p:nvPr userDrawn="1"/>
        </p:nvSpPr>
        <p:spPr>
          <a:xfrm>
            <a:off x="9081890" y="6369634"/>
            <a:ext cx="24304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>
                <a:solidFill>
                  <a:schemeClr val="tx1"/>
                </a:solidFill>
                <a:latin typeface="Barlow" panose="00000500000000000000" pitchFamily="2" charset="0"/>
              </a:rPr>
              <a:t>www.quadratic-labs.com</a:t>
            </a:r>
          </a:p>
        </p:txBody>
      </p:sp>
    </p:spTree>
    <p:extLst>
      <p:ext uri="{BB962C8B-B14F-4D97-AF65-F5344CB8AC3E}">
        <p14:creationId xmlns:p14="http://schemas.microsoft.com/office/powerpoint/2010/main" val="24117172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e de f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>
            <a:extLst>
              <a:ext uri="{FF2B5EF4-FFF2-40B4-BE49-F238E27FC236}">
                <a16:creationId xmlns:a16="http://schemas.microsoft.com/office/drawing/2014/main" id="{D397D66B-9911-5E07-B7C0-4F5898FE5AB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2853" y="1620831"/>
            <a:ext cx="2606294" cy="3227324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99FE2B1E-4523-DBB5-EE33-00AD5FF8460F}"/>
              </a:ext>
            </a:extLst>
          </p:cNvPr>
          <p:cNvSpPr txBox="1"/>
          <p:nvPr userDrawn="1"/>
        </p:nvSpPr>
        <p:spPr>
          <a:xfrm>
            <a:off x="4604244" y="6369634"/>
            <a:ext cx="2983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000" dirty="0">
                <a:solidFill>
                  <a:schemeClr val="tx1"/>
                </a:solidFill>
                <a:latin typeface="Barlow" panose="00000500000000000000" pitchFamily="2" charset="0"/>
              </a:rPr>
              <a:t>www.quadratic-labs.com</a:t>
            </a:r>
          </a:p>
        </p:txBody>
      </p:sp>
    </p:spTree>
    <p:extLst>
      <p:ext uri="{BB962C8B-B14F-4D97-AF65-F5344CB8AC3E}">
        <p14:creationId xmlns:p14="http://schemas.microsoft.com/office/powerpoint/2010/main" val="3282984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23EEBE8-7EA5-181E-B2DB-B42DECF444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1302" y="1542534"/>
            <a:ext cx="8691312" cy="1531937"/>
          </a:xfrm>
        </p:spPr>
        <p:txBody>
          <a:bodyPr anchor="b">
            <a:normAutofit/>
          </a:bodyPr>
          <a:lstStyle>
            <a:lvl1pPr algn="l">
              <a:defRPr sz="4400">
                <a:latin typeface="Barlow ExtraBold" panose="00000900000000000000" pitchFamily="2" charset="0"/>
              </a:defRPr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26B366FD-010E-4E46-54D4-0A26A57BE3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1303" y="3223696"/>
            <a:ext cx="8691312" cy="1655762"/>
          </a:xfrm>
        </p:spPr>
        <p:txBody>
          <a:bodyPr>
            <a:normAutofit/>
          </a:bodyPr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fr-FR" dirty="0"/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1A302BC9-7810-6356-4BA8-70AD1B9E3B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93583" y="6301212"/>
            <a:ext cx="374834" cy="475399"/>
          </a:xfrm>
          <a:prstGeom prst="rect">
            <a:avLst/>
          </a:prstGeom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59D4319C-B593-ADE5-6D03-8419B8E961C7}"/>
              </a:ext>
            </a:extLst>
          </p:cNvPr>
          <p:cNvSpPr txBox="1"/>
          <p:nvPr userDrawn="1"/>
        </p:nvSpPr>
        <p:spPr>
          <a:xfrm>
            <a:off x="9801982" y="6369634"/>
            <a:ext cx="21964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>
                <a:solidFill>
                  <a:schemeClr val="tx1"/>
                </a:solidFill>
                <a:latin typeface="Barlow" panose="00000500000000000000" pitchFamily="2" charset="0"/>
              </a:rPr>
              <a:t>© </a:t>
            </a:r>
            <a:r>
              <a:rPr lang="fr-FR" sz="1600" dirty="0" err="1">
                <a:solidFill>
                  <a:schemeClr val="tx1"/>
                </a:solidFill>
                <a:latin typeface="Barlow" panose="00000500000000000000" pitchFamily="2" charset="0"/>
              </a:rPr>
              <a:t>Quadratic-labs</a:t>
            </a:r>
            <a:r>
              <a:rPr lang="fr-FR" sz="1600" dirty="0">
                <a:solidFill>
                  <a:schemeClr val="tx1"/>
                </a:solidFill>
                <a:latin typeface="Barlow" panose="00000500000000000000" pitchFamily="2" charset="0"/>
              </a:rPr>
              <a:t> 2022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BE625E3B-0104-4027-D0CF-0BBC92DE7DC1}"/>
              </a:ext>
            </a:extLst>
          </p:cNvPr>
          <p:cNvSpPr txBox="1"/>
          <p:nvPr userDrawn="1"/>
        </p:nvSpPr>
        <p:spPr>
          <a:xfrm>
            <a:off x="601986" y="6369634"/>
            <a:ext cx="24304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>
                <a:solidFill>
                  <a:schemeClr val="tx1"/>
                </a:solidFill>
                <a:latin typeface="Barlow" panose="00000500000000000000" pitchFamily="2" charset="0"/>
              </a:rPr>
              <a:t>www.quadratic-labs.com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2ED2A49-9828-F479-1EB8-EBE009C1817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9168756" y="382294"/>
            <a:ext cx="3023244" cy="6093412"/>
          </a:xfrm>
          <a:prstGeom prst="rect">
            <a:avLst/>
          </a:prstGeom>
        </p:spPr>
      </p:pic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DCC4037C-31E2-97BA-D5A8-E76967D43774}"/>
              </a:ext>
            </a:extLst>
          </p:cNvPr>
          <p:cNvCxnSpPr>
            <a:cxnSpLocks/>
          </p:cNvCxnSpPr>
          <p:nvPr userDrawn="1"/>
        </p:nvCxnSpPr>
        <p:spPr>
          <a:xfrm>
            <a:off x="261302" y="3162569"/>
            <a:ext cx="462303" cy="0"/>
          </a:xfrm>
          <a:prstGeom prst="line">
            <a:avLst/>
          </a:prstGeom>
          <a:ln w="57150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72927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23EEBE8-7EA5-181E-B2DB-B42DECF444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77908" y="650875"/>
            <a:ext cx="7509291" cy="1531937"/>
          </a:xfrm>
        </p:spPr>
        <p:txBody>
          <a:bodyPr anchor="b">
            <a:normAutofit/>
          </a:bodyPr>
          <a:lstStyle>
            <a:lvl1pPr algn="l">
              <a:defRPr sz="4000" b="1"/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26B366FD-010E-4E46-54D4-0A26A57BE3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77909" y="2332036"/>
            <a:ext cx="7509291" cy="3969175"/>
          </a:xfrm>
        </p:spPr>
        <p:txBody>
          <a:bodyPr>
            <a:normAutofit/>
          </a:bodyPr>
          <a:lstStyle>
            <a:lvl1pPr marL="342900" indent="-342900" algn="l">
              <a:buFont typeface="Arial" panose="020B0604020202020204" pitchFamily="34" charset="0"/>
              <a:buChar char="•"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Modifiez le style des sous-titres du masque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21A505E3-CAC3-9D14-2310-3B9E5E5DE7F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0" y="650874"/>
            <a:ext cx="4377908" cy="4377908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1A302BC9-7810-6356-4BA8-70AD1B9E3B1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1512365" y="6301212"/>
            <a:ext cx="374834" cy="475399"/>
          </a:xfrm>
          <a:prstGeom prst="rect">
            <a:avLst/>
          </a:prstGeom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BE625E3B-0104-4027-D0CF-0BBC92DE7DC1}"/>
              </a:ext>
            </a:extLst>
          </p:cNvPr>
          <p:cNvSpPr txBox="1"/>
          <p:nvPr userDrawn="1"/>
        </p:nvSpPr>
        <p:spPr>
          <a:xfrm>
            <a:off x="9081890" y="6369634"/>
            <a:ext cx="24304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>
                <a:solidFill>
                  <a:schemeClr val="tx1"/>
                </a:solidFill>
                <a:latin typeface="Barlow" panose="00000500000000000000" pitchFamily="2" charset="0"/>
              </a:rPr>
              <a:t>www.quadratic-labs.com</a:t>
            </a:r>
          </a:p>
        </p:txBody>
      </p:sp>
    </p:spTree>
    <p:extLst>
      <p:ext uri="{BB962C8B-B14F-4D97-AF65-F5344CB8AC3E}">
        <p14:creationId xmlns:p14="http://schemas.microsoft.com/office/powerpoint/2010/main" val="30054457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23EEBE8-7EA5-181E-B2DB-B42DECF444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77908" y="650875"/>
            <a:ext cx="7509291" cy="1531937"/>
          </a:xfrm>
        </p:spPr>
        <p:txBody>
          <a:bodyPr anchor="b">
            <a:normAutofit/>
          </a:bodyPr>
          <a:lstStyle>
            <a:lvl1pPr algn="l">
              <a:defRPr sz="4000" b="1"/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26B366FD-010E-4E46-54D4-0A26A57BE3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77909" y="2332036"/>
            <a:ext cx="7509291" cy="3969175"/>
          </a:xfrm>
        </p:spPr>
        <p:txBody>
          <a:bodyPr>
            <a:normAutofit/>
          </a:bodyPr>
          <a:lstStyle>
            <a:lvl1pPr marL="342900" indent="-342900" algn="l">
              <a:buFont typeface="Arial" panose="020B0604020202020204" pitchFamily="34" charset="0"/>
              <a:buChar char="•"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Modifiez le style des sous-titres du masque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1A302BC9-7810-6356-4BA8-70AD1B9E3B1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512365" y="6301212"/>
            <a:ext cx="374834" cy="475399"/>
          </a:xfrm>
          <a:prstGeom prst="rect">
            <a:avLst/>
          </a:prstGeom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BE625E3B-0104-4027-D0CF-0BBC92DE7DC1}"/>
              </a:ext>
            </a:extLst>
          </p:cNvPr>
          <p:cNvSpPr txBox="1"/>
          <p:nvPr userDrawn="1"/>
        </p:nvSpPr>
        <p:spPr>
          <a:xfrm>
            <a:off x="9081890" y="6369634"/>
            <a:ext cx="24304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>
                <a:solidFill>
                  <a:schemeClr val="tx1"/>
                </a:solidFill>
                <a:latin typeface="Barlow" panose="00000500000000000000" pitchFamily="2" charset="0"/>
              </a:rPr>
              <a:t>www.quadratic-labs.com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A03DD93-1E3E-EACC-7DD4-AF5196B260E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749301" y="650875"/>
            <a:ext cx="3290358" cy="4377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2160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r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23EEBE8-7EA5-181E-B2DB-B42DECF444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77908" y="650875"/>
            <a:ext cx="7509291" cy="1531937"/>
          </a:xfrm>
        </p:spPr>
        <p:txBody>
          <a:bodyPr anchor="b">
            <a:normAutofit/>
          </a:bodyPr>
          <a:lstStyle>
            <a:lvl1pPr algn="l">
              <a:defRPr sz="4000" b="1"/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26B366FD-010E-4E46-54D4-0A26A57BE3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77909" y="2332036"/>
            <a:ext cx="7509291" cy="3969175"/>
          </a:xfrm>
        </p:spPr>
        <p:txBody>
          <a:bodyPr>
            <a:normAutofit/>
          </a:bodyPr>
          <a:lstStyle>
            <a:lvl1pPr marL="342900" indent="-342900" algn="l">
              <a:buFont typeface="Arial" panose="020B0604020202020204" pitchFamily="34" charset="0"/>
              <a:buChar char="•"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Modifiez le style des sous-titres du masque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BE625E3B-0104-4027-D0CF-0BBC92DE7DC1}"/>
              </a:ext>
            </a:extLst>
          </p:cNvPr>
          <p:cNvSpPr txBox="1"/>
          <p:nvPr userDrawn="1"/>
        </p:nvSpPr>
        <p:spPr>
          <a:xfrm>
            <a:off x="9456725" y="6369634"/>
            <a:ext cx="24304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>
                <a:solidFill>
                  <a:schemeClr val="tx1"/>
                </a:solidFill>
                <a:latin typeface="Barlow" panose="00000500000000000000" pitchFamily="2" charset="0"/>
              </a:rPr>
              <a:t>www.quadratic-labs.com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C98FA8A2-46EA-C4B5-2ED9-00FB6931417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051" y="612461"/>
            <a:ext cx="3538649" cy="4381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3051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0CF8611A-EB0B-FEE6-8172-5A79C4C3913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37055" y="6356350"/>
            <a:ext cx="2743200" cy="365125"/>
          </a:xfrm>
        </p:spPr>
        <p:txBody>
          <a:bodyPr/>
          <a:lstStyle/>
          <a:p>
            <a:fld id="{8F3230D4-045D-4F5F-B7DD-867668423751}" type="datetime1">
              <a:rPr lang="fr-FR" smtClean="0"/>
              <a:t>30/05/2023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BF8FD81-54F0-950A-6EE9-9FCD7661AF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Pied de page (copyright, rappel du titre, etc.)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51BF664-0B27-AD16-6F9F-87F6D486BA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87498" y="6356350"/>
            <a:ext cx="2743200" cy="365125"/>
          </a:xfrm>
        </p:spPr>
        <p:txBody>
          <a:bodyPr/>
          <a:lstStyle/>
          <a:p>
            <a:fld id="{41DD7FD0-8CCF-4985-AE30-D6D48D0A42D3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A17A96FD-7266-E854-B78E-D25EC36A42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256" y="226902"/>
            <a:ext cx="10867442" cy="623702"/>
          </a:xfrm>
        </p:spPr>
        <p:txBody>
          <a:bodyPr/>
          <a:lstStyle/>
          <a:p>
            <a:r>
              <a:rPr lang="fr-FR" dirty="0"/>
              <a:t>Modifiez le style du titre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631B6CDF-0D82-83CA-0FDF-9957C70392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055" y="318530"/>
            <a:ext cx="729721" cy="90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4178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A559487-FFAF-9004-049F-02454F246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1303" y="1531088"/>
            <a:ext cx="11669393" cy="4645875"/>
          </a:xfrm>
        </p:spPr>
        <p:txBody>
          <a:bodyPr/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D2BE8B6-177C-761E-6F1C-F3F02A5F14C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61303" y="6356350"/>
            <a:ext cx="2743200" cy="365125"/>
          </a:xfrm>
        </p:spPr>
        <p:txBody>
          <a:bodyPr/>
          <a:lstStyle/>
          <a:p>
            <a:fld id="{DCF2D877-55A7-4280-9761-FC7FF1D56B23}" type="datetime1">
              <a:rPr lang="fr-FR" smtClean="0"/>
              <a:t>30/05/2023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1DC9EA5-1E0E-FDBC-45A1-017B3CD4C2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Pied de page (copyright, rappel du titre, etc.)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CAE3CC8-7DAE-391C-6FD1-A6358755E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87497" y="6356350"/>
            <a:ext cx="2743200" cy="365125"/>
          </a:xfrm>
        </p:spPr>
        <p:txBody>
          <a:bodyPr/>
          <a:lstStyle/>
          <a:p>
            <a:fld id="{41DD7FD0-8CCF-4985-AE30-D6D48D0A42D3}" type="slidenum">
              <a:rPr lang="fr-FR" smtClean="0"/>
              <a:t>‹N°›</a:t>
            </a:fld>
            <a:endParaRPr lang="fr-FR"/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FF2E53A6-2456-7D83-32E4-E2D05CBD30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256" y="226902"/>
            <a:ext cx="10867442" cy="623702"/>
          </a:xfrm>
        </p:spPr>
        <p:txBody>
          <a:bodyPr/>
          <a:lstStyle/>
          <a:p>
            <a:r>
              <a:rPr lang="fr-FR" dirty="0"/>
              <a:t>Modifiez le style du titre</a:t>
            </a:r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9317C058-D8F3-CC27-818C-09DCF165A148}"/>
              </a:ext>
            </a:extLst>
          </p:cNvPr>
          <p:cNvCxnSpPr>
            <a:cxnSpLocks/>
          </p:cNvCxnSpPr>
          <p:nvPr userDrawn="1"/>
        </p:nvCxnSpPr>
        <p:spPr>
          <a:xfrm>
            <a:off x="261303" y="1372378"/>
            <a:ext cx="11669395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2" name="Espace réservé du texte 9">
            <a:extLst>
              <a:ext uri="{FF2B5EF4-FFF2-40B4-BE49-F238E27FC236}">
                <a16:creationId xmlns:a16="http://schemas.microsoft.com/office/drawing/2014/main" id="{F3D61B73-0515-AA37-7C97-83AECF96DA1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63254" y="850900"/>
            <a:ext cx="10867442" cy="468313"/>
          </a:xfrm>
        </p:spPr>
        <p:txBody>
          <a:bodyPr/>
          <a:lstStyle>
            <a:lvl1pPr marL="0" indent="0">
              <a:buNone/>
              <a:defRPr>
                <a:latin typeface="Barlow Light" panose="00000400000000000000" pitchFamily="2" charset="0"/>
              </a:defRPr>
            </a:lvl1pPr>
          </a:lstStyle>
          <a:p>
            <a:pPr lvl="0"/>
            <a:r>
              <a:rPr lang="fr-FR" dirty="0"/>
              <a:t>Sous-titre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299E18CD-A970-ED68-E146-82C1B9CBEAC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055" y="318530"/>
            <a:ext cx="729721" cy="90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77462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5A90439-E433-1E60-DBD5-0A47D2A547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37055" y="1520456"/>
            <a:ext cx="5782745" cy="4656507"/>
          </a:xfrm>
        </p:spPr>
        <p:txBody>
          <a:bodyPr/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B85DA2C1-382A-FDD5-DF0E-FEADFDF419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520456"/>
            <a:ext cx="5758496" cy="4656507"/>
          </a:xfrm>
        </p:spPr>
        <p:txBody>
          <a:bodyPr/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4EBE020-139E-FC55-9B9D-E94A4688B6A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37055" y="6356350"/>
            <a:ext cx="2743200" cy="365125"/>
          </a:xfrm>
        </p:spPr>
        <p:txBody>
          <a:bodyPr/>
          <a:lstStyle/>
          <a:p>
            <a:fld id="{D1F58CE8-8F4C-45E8-9484-15E46BADA532}" type="datetime1">
              <a:rPr lang="fr-FR" smtClean="0"/>
              <a:t>30/05/2023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A0059D6-B00E-5053-DE57-A52862B44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Pied de page (copyright, rappel du titre, etc.)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8A3605E4-186E-761D-AFC2-2E75FDA7F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87496" y="6356350"/>
            <a:ext cx="2743200" cy="365125"/>
          </a:xfrm>
        </p:spPr>
        <p:txBody>
          <a:bodyPr/>
          <a:lstStyle/>
          <a:p>
            <a:fld id="{41DD7FD0-8CCF-4985-AE30-D6D48D0A42D3}" type="slidenum">
              <a:rPr lang="fr-FR" smtClean="0"/>
              <a:t>‹N°›</a:t>
            </a:fld>
            <a:endParaRPr lang="fr-FR"/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25B18CC4-EEEA-73A7-94C4-6F9892D133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256" y="226902"/>
            <a:ext cx="10867442" cy="623702"/>
          </a:xfrm>
        </p:spPr>
        <p:txBody>
          <a:bodyPr/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D0E8DE64-82C0-A85F-43E6-846305A3D2A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63254" y="850900"/>
            <a:ext cx="10867442" cy="468313"/>
          </a:xfrm>
        </p:spPr>
        <p:txBody>
          <a:bodyPr/>
          <a:lstStyle>
            <a:lvl1pPr marL="0" indent="0">
              <a:buNone/>
              <a:defRPr>
                <a:latin typeface="Barlow Light" panose="00000400000000000000" pitchFamily="2" charset="0"/>
              </a:defRPr>
            </a:lvl1pPr>
          </a:lstStyle>
          <a:p>
            <a:pPr lvl="0"/>
            <a:r>
              <a:rPr lang="fr-FR" dirty="0"/>
              <a:t>Sous-titre</a:t>
            </a:r>
          </a:p>
        </p:txBody>
      </p: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73CE8110-6D62-0392-B40F-D73A0C77B9D1}"/>
              </a:ext>
            </a:extLst>
          </p:cNvPr>
          <p:cNvCxnSpPr>
            <a:cxnSpLocks/>
          </p:cNvCxnSpPr>
          <p:nvPr userDrawn="1"/>
        </p:nvCxnSpPr>
        <p:spPr>
          <a:xfrm>
            <a:off x="261303" y="1372378"/>
            <a:ext cx="11669395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11" name="Image 10">
            <a:extLst>
              <a:ext uri="{FF2B5EF4-FFF2-40B4-BE49-F238E27FC236}">
                <a16:creationId xmlns:a16="http://schemas.microsoft.com/office/drawing/2014/main" id="{8B22B096-616D-293F-751C-8A16AD0D144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055" y="318530"/>
            <a:ext cx="729721" cy="90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25971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A63E9AE-2E85-060A-2622-670846D50D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1304" y="1425987"/>
            <a:ext cx="5736272" cy="74409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F49004B4-18BC-77C0-920C-F1C26212EB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61304" y="2223687"/>
            <a:ext cx="5736272" cy="3965976"/>
          </a:xfrm>
        </p:spPr>
        <p:txBody>
          <a:bodyPr/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4621FA98-C4CD-F07E-AE38-067CFFF1662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425987"/>
            <a:ext cx="5758496" cy="74409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819A5810-EC86-B1CF-0947-21471B5395D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199" y="2223687"/>
            <a:ext cx="5758495" cy="3965976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A529D839-43CA-A05E-2039-547DD66756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95BFE5-FCAC-485A-8E27-AEBF934396AA}" type="datetime1">
              <a:rPr lang="fr-FR" smtClean="0"/>
              <a:t>30/05/2023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081553BD-4A83-AC24-8877-2721F63A55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Pied de page (copyright, rappel du titre, etc.)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F0E6E38C-959C-E1D4-0F0C-E4507732F6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D7FD0-8CCF-4985-AE30-D6D48D0A42D3}" type="slidenum">
              <a:rPr lang="fr-FR" smtClean="0"/>
              <a:t>‹N°›</a:t>
            </a:fld>
            <a:endParaRPr lang="fr-FR"/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147EE4A6-DA09-7BAA-7FF3-7DB5E7BA9137}"/>
              </a:ext>
            </a:extLst>
          </p:cNvPr>
          <p:cNvCxnSpPr>
            <a:cxnSpLocks/>
          </p:cNvCxnSpPr>
          <p:nvPr userDrawn="1"/>
        </p:nvCxnSpPr>
        <p:spPr>
          <a:xfrm>
            <a:off x="838200" y="1408344"/>
            <a:ext cx="105156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6" name="Titre 15">
            <a:extLst>
              <a:ext uri="{FF2B5EF4-FFF2-40B4-BE49-F238E27FC236}">
                <a16:creationId xmlns:a16="http://schemas.microsoft.com/office/drawing/2014/main" id="{3E2E0BE2-F355-9418-AA38-CD45CA459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256" y="235723"/>
            <a:ext cx="10867441" cy="623702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17" name="Espace réservé du texte 9">
            <a:extLst>
              <a:ext uri="{FF2B5EF4-FFF2-40B4-BE49-F238E27FC236}">
                <a16:creationId xmlns:a16="http://schemas.microsoft.com/office/drawing/2014/main" id="{40987D09-4FAC-029B-3A06-926A6F28CF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63254" y="850900"/>
            <a:ext cx="10867442" cy="468313"/>
          </a:xfrm>
        </p:spPr>
        <p:txBody>
          <a:bodyPr/>
          <a:lstStyle>
            <a:lvl1pPr marL="0" indent="0">
              <a:buNone/>
              <a:defRPr>
                <a:latin typeface="Barlow Light" panose="00000400000000000000" pitchFamily="2" charset="0"/>
              </a:defRPr>
            </a:lvl1pPr>
          </a:lstStyle>
          <a:p>
            <a:pPr lvl="0"/>
            <a:r>
              <a:rPr lang="fr-FR" dirty="0"/>
              <a:t>Sous-titre</a:t>
            </a:r>
          </a:p>
        </p:txBody>
      </p:sp>
      <p:cxnSp>
        <p:nvCxnSpPr>
          <p:cNvPr id="2" name="Connecteur droit 1">
            <a:extLst>
              <a:ext uri="{FF2B5EF4-FFF2-40B4-BE49-F238E27FC236}">
                <a16:creationId xmlns:a16="http://schemas.microsoft.com/office/drawing/2014/main" id="{3AEF8434-09FB-C5A8-1F2E-53AA45D43B07}"/>
              </a:ext>
            </a:extLst>
          </p:cNvPr>
          <p:cNvCxnSpPr>
            <a:cxnSpLocks/>
          </p:cNvCxnSpPr>
          <p:nvPr userDrawn="1"/>
        </p:nvCxnSpPr>
        <p:spPr>
          <a:xfrm>
            <a:off x="261303" y="1372378"/>
            <a:ext cx="11669395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13" name="Image 12">
            <a:extLst>
              <a:ext uri="{FF2B5EF4-FFF2-40B4-BE49-F238E27FC236}">
                <a16:creationId xmlns:a16="http://schemas.microsoft.com/office/drawing/2014/main" id="{DAA96239-AB2D-7509-939B-19E1D191556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055" y="318530"/>
            <a:ext cx="729721" cy="90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45795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76C0FFB-0DDD-EBDF-B9C4-1131FAC895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256" y="318530"/>
            <a:ext cx="3813544" cy="89474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B73A85E-56A5-810A-57B3-33F3F9BD1B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6200" y="318530"/>
            <a:ext cx="6774497" cy="5837719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54E768DC-E327-074B-E53B-A7602EB23B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61302" y="1504555"/>
            <a:ext cx="4615498" cy="465169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ABD2C517-4516-8DB0-89CA-BB978D351F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A3409-CF71-4D6F-8F18-DD3F156122B0}" type="datetime1">
              <a:rPr lang="fr-FR" smtClean="0"/>
              <a:t>30/05/2023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DB69917-F2F6-9E8D-D4B8-383D9F177D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Pied de page (copyright, rappel du titre, etc.)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4BA92F1-B53C-53E3-9C19-07D462D58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D7FD0-8CCF-4985-AE30-D6D48D0A42D3}" type="slidenum">
              <a:rPr lang="fr-FR" smtClean="0"/>
              <a:t>‹N°›</a:t>
            </a:fld>
            <a:endParaRPr lang="fr-FR"/>
          </a:p>
        </p:txBody>
      </p: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A82FEE67-3B15-A4A8-A25E-95B216D0CB81}"/>
              </a:ext>
            </a:extLst>
          </p:cNvPr>
          <p:cNvCxnSpPr>
            <a:cxnSpLocks/>
          </p:cNvCxnSpPr>
          <p:nvPr userDrawn="1"/>
        </p:nvCxnSpPr>
        <p:spPr>
          <a:xfrm>
            <a:off x="261303" y="1372378"/>
            <a:ext cx="4615497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10" name="Image 9">
            <a:extLst>
              <a:ext uri="{FF2B5EF4-FFF2-40B4-BE49-F238E27FC236}">
                <a16:creationId xmlns:a16="http://schemas.microsoft.com/office/drawing/2014/main" id="{4A9DF7C8-022A-0AC8-8B9D-EAC607AD925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055" y="318530"/>
            <a:ext cx="729721" cy="90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7094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-tête sec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23EEBE8-7EA5-181E-B2DB-B42DECF444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77908" y="650875"/>
            <a:ext cx="7509291" cy="1531937"/>
          </a:xfrm>
        </p:spPr>
        <p:txBody>
          <a:bodyPr anchor="b">
            <a:normAutofit/>
          </a:bodyPr>
          <a:lstStyle>
            <a:lvl1pPr algn="l">
              <a:defRPr sz="4000" b="1"/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26B366FD-010E-4E46-54D4-0A26A57BE3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77909" y="2332036"/>
            <a:ext cx="7509291" cy="3969175"/>
          </a:xfrm>
        </p:spPr>
        <p:txBody>
          <a:bodyPr>
            <a:normAutofit/>
          </a:bodyPr>
          <a:lstStyle>
            <a:lvl1pPr marL="342900" indent="-342900" algn="l">
              <a:buFont typeface="Arial" panose="020B0604020202020204" pitchFamily="34" charset="0"/>
              <a:buChar char="•"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Modifiez le style des sous-titres du masque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1A302BC9-7810-6356-4BA8-70AD1B9E3B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1512365" y="6301212"/>
            <a:ext cx="374834" cy="475399"/>
          </a:xfrm>
          <a:prstGeom prst="rect">
            <a:avLst/>
          </a:prstGeom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BE625E3B-0104-4027-D0CF-0BBC92DE7DC1}"/>
              </a:ext>
            </a:extLst>
          </p:cNvPr>
          <p:cNvSpPr txBox="1"/>
          <p:nvPr userDrawn="1"/>
        </p:nvSpPr>
        <p:spPr>
          <a:xfrm>
            <a:off x="9081890" y="6369634"/>
            <a:ext cx="24304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>
                <a:solidFill>
                  <a:schemeClr val="tx1"/>
                </a:solidFill>
                <a:latin typeface="Barlow" panose="00000500000000000000" pitchFamily="2" charset="0"/>
              </a:rPr>
              <a:t>www.quadratic-labs.com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A03DD93-1E3E-EACC-7DD4-AF5196B260E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749301" y="650875"/>
            <a:ext cx="3290358" cy="4377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02253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re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0CF8611A-EB0B-FEE6-8172-5A79C4C3913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37055" y="6356350"/>
            <a:ext cx="2743200" cy="365125"/>
          </a:xfrm>
        </p:spPr>
        <p:txBody>
          <a:bodyPr/>
          <a:lstStyle/>
          <a:p>
            <a:fld id="{8F3230D4-045D-4F5F-B7DD-867668423751}" type="datetime1">
              <a:rPr lang="fr-FR" smtClean="0"/>
              <a:t>30/05/2023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BF8FD81-54F0-950A-6EE9-9FCD7661AF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Pied de page (copyright, rappel du titre, etc.)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51BF664-0B27-AD16-6F9F-87F6D486BA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87498" y="6356350"/>
            <a:ext cx="2743200" cy="365125"/>
          </a:xfrm>
        </p:spPr>
        <p:txBody>
          <a:bodyPr/>
          <a:lstStyle/>
          <a:p>
            <a:fld id="{41DD7FD0-8CCF-4985-AE30-D6D48D0A42D3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A17A96FD-7266-E854-B78E-D25EC36A42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256" y="226902"/>
            <a:ext cx="10867442" cy="623702"/>
          </a:xfrm>
        </p:spPr>
        <p:txBody>
          <a:bodyPr/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5883AF4A-A2CD-5300-5637-5820E009799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88988" y="1731963"/>
            <a:ext cx="6335712" cy="958850"/>
          </a:xfrm>
        </p:spPr>
        <p:txBody>
          <a:bodyPr>
            <a:noAutofit/>
          </a:bodyPr>
          <a:lstStyle>
            <a:lvl1pPr>
              <a:spcBef>
                <a:spcPts val="200"/>
              </a:spcBef>
              <a:defRPr sz="1200"/>
            </a:lvl1pPr>
            <a:lvl2pPr>
              <a:spcBef>
                <a:spcPts val="200"/>
              </a:spcBef>
              <a:defRPr sz="1100"/>
            </a:lvl2pPr>
            <a:lvl3pPr>
              <a:spcBef>
                <a:spcPts val="200"/>
              </a:spcBef>
              <a:defRPr sz="105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</p:txBody>
      </p:sp>
      <p:sp>
        <p:nvSpPr>
          <p:cNvPr id="19" name="Espace réservé du texte 15">
            <a:extLst>
              <a:ext uri="{FF2B5EF4-FFF2-40B4-BE49-F238E27FC236}">
                <a16:creationId xmlns:a16="http://schemas.microsoft.com/office/drawing/2014/main" id="{8942EFBE-030A-8170-EE92-4D5972201CC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88988" y="3194129"/>
            <a:ext cx="6335712" cy="1560975"/>
          </a:xfr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buFont typeface="Arial" panose="020B0604020202020204" pitchFamily="34" charset="0"/>
              <a:buChar char="•"/>
              <a:defRPr lang="fr-FR" sz="1200" kern="1200" dirty="0" smtClean="0">
                <a:solidFill>
                  <a:schemeClr val="tx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buFont typeface="Arial" panose="020B0604020202020204" pitchFamily="34" charset="0"/>
              <a:buChar char="•"/>
              <a:defRPr lang="fr-FR" sz="1200" kern="1200" dirty="0" smtClean="0">
                <a:solidFill>
                  <a:schemeClr val="tx1"/>
                </a:solidFill>
                <a:latin typeface="Barlow" panose="00000500000000000000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buFont typeface="Arial" panose="020B0604020202020204" pitchFamily="34" charset="0"/>
              <a:buChar char="•"/>
              <a:defRPr lang="fr-FR" sz="1200" kern="1200" dirty="0" smtClean="0">
                <a:solidFill>
                  <a:schemeClr val="tx1"/>
                </a:solidFill>
                <a:latin typeface="Barlow" panose="00000500000000000000" pitchFamily="2" charset="0"/>
                <a:ea typeface="+mn-ea"/>
                <a:cs typeface="+mn-cs"/>
              </a:defRPr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</p:txBody>
      </p:sp>
      <p:sp>
        <p:nvSpPr>
          <p:cNvPr id="22" name="Espace réservé du texte 15">
            <a:extLst>
              <a:ext uri="{FF2B5EF4-FFF2-40B4-BE49-F238E27FC236}">
                <a16:creationId xmlns:a16="http://schemas.microsoft.com/office/drawing/2014/main" id="{AE27D1C1-4A94-0140-CFA0-FD3D5496701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88988" y="5230712"/>
            <a:ext cx="6335712" cy="951808"/>
          </a:xfr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buFont typeface="Arial" panose="020B0604020202020204" pitchFamily="34" charset="0"/>
              <a:buChar char="•"/>
              <a:defRPr lang="fr-FR" sz="1200" kern="1200" dirty="0" smtClean="0">
                <a:solidFill>
                  <a:schemeClr val="tx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buFont typeface="Arial" panose="020B0604020202020204" pitchFamily="34" charset="0"/>
              <a:buChar char="•"/>
              <a:defRPr lang="fr-FR" sz="1200" kern="1200" dirty="0" smtClean="0">
                <a:solidFill>
                  <a:schemeClr val="tx1"/>
                </a:solidFill>
                <a:latin typeface="Barlow" panose="00000500000000000000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buFont typeface="Arial" panose="020B0604020202020204" pitchFamily="34" charset="0"/>
              <a:buChar char="•"/>
              <a:defRPr lang="fr-FR" sz="1200" kern="1200" dirty="0" smtClean="0">
                <a:solidFill>
                  <a:schemeClr val="tx1"/>
                </a:solidFill>
                <a:latin typeface="Barlow" panose="00000500000000000000" pitchFamily="2" charset="0"/>
                <a:ea typeface="+mn-ea"/>
                <a:cs typeface="+mn-cs"/>
              </a:defRPr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</p:txBody>
      </p:sp>
      <p:cxnSp>
        <p:nvCxnSpPr>
          <p:cNvPr id="23" name="Connecteur droit 22">
            <a:extLst>
              <a:ext uri="{FF2B5EF4-FFF2-40B4-BE49-F238E27FC236}">
                <a16:creationId xmlns:a16="http://schemas.microsoft.com/office/drawing/2014/main" id="{DE07A1DE-390A-6465-CE4B-0384E332917F}"/>
              </a:ext>
            </a:extLst>
          </p:cNvPr>
          <p:cNvCxnSpPr>
            <a:cxnSpLocks/>
          </p:cNvCxnSpPr>
          <p:nvPr userDrawn="1"/>
        </p:nvCxnSpPr>
        <p:spPr>
          <a:xfrm>
            <a:off x="788988" y="1376020"/>
            <a:ext cx="0" cy="68569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7DDF9651-1EA0-A2EE-98E7-66492F211CF2}"/>
              </a:ext>
            </a:extLst>
          </p:cNvPr>
          <p:cNvCxnSpPr>
            <a:cxnSpLocks/>
          </p:cNvCxnSpPr>
          <p:nvPr userDrawn="1"/>
        </p:nvCxnSpPr>
        <p:spPr>
          <a:xfrm>
            <a:off x="788988" y="2839177"/>
            <a:ext cx="0" cy="68569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10B39CE6-F414-E073-5F3D-3547B874F7A2}"/>
              </a:ext>
            </a:extLst>
          </p:cNvPr>
          <p:cNvCxnSpPr>
            <a:cxnSpLocks/>
          </p:cNvCxnSpPr>
          <p:nvPr userDrawn="1"/>
        </p:nvCxnSpPr>
        <p:spPr>
          <a:xfrm>
            <a:off x="788988" y="4887863"/>
            <a:ext cx="0" cy="68569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9" name="Rectangle : coins arrondis 28">
            <a:extLst>
              <a:ext uri="{FF2B5EF4-FFF2-40B4-BE49-F238E27FC236}">
                <a16:creationId xmlns:a16="http://schemas.microsoft.com/office/drawing/2014/main" id="{18937BF8-4DBE-22F9-D5DC-109E07B389F9}"/>
              </a:ext>
            </a:extLst>
          </p:cNvPr>
          <p:cNvSpPr/>
          <p:nvPr userDrawn="1"/>
        </p:nvSpPr>
        <p:spPr>
          <a:xfrm>
            <a:off x="7418716" y="1376020"/>
            <a:ext cx="4511981" cy="4806500"/>
          </a:xfrm>
          <a:prstGeom prst="roundRect">
            <a:avLst>
              <a:gd name="adj" fmla="val 2710"/>
            </a:avLst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D38C0403-F99B-BAE0-D3A2-5C7ED359F00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055" y="318530"/>
            <a:ext cx="729721" cy="903600"/>
          </a:xfrm>
          <a:prstGeom prst="rect">
            <a:avLst/>
          </a:prstGeom>
        </p:spPr>
      </p:pic>
      <p:sp>
        <p:nvSpPr>
          <p:cNvPr id="2" name="Shape 2550">
            <a:extLst>
              <a:ext uri="{FF2B5EF4-FFF2-40B4-BE49-F238E27FC236}">
                <a16:creationId xmlns:a16="http://schemas.microsoft.com/office/drawing/2014/main" id="{FDEA69D8-6815-D5D9-C70E-3BE9F1977712}"/>
              </a:ext>
            </a:extLst>
          </p:cNvPr>
          <p:cNvSpPr/>
          <p:nvPr userDrawn="1"/>
        </p:nvSpPr>
        <p:spPr>
          <a:xfrm>
            <a:off x="301297" y="1382572"/>
            <a:ext cx="312533" cy="3493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109" y="7364"/>
                </a:moveTo>
                <a:cubicBezTo>
                  <a:pt x="20838" y="7364"/>
                  <a:pt x="20618" y="7584"/>
                  <a:pt x="20618" y="7855"/>
                </a:cubicBezTo>
                <a:lnTo>
                  <a:pt x="20618" y="18655"/>
                </a:lnTo>
                <a:cubicBezTo>
                  <a:pt x="20618" y="19739"/>
                  <a:pt x="19739" y="20618"/>
                  <a:pt x="18655" y="20618"/>
                </a:cubicBezTo>
                <a:lnTo>
                  <a:pt x="2945" y="20618"/>
                </a:lnTo>
                <a:cubicBezTo>
                  <a:pt x="1861" y="20618"/>
                  <a:pt x="982" y="19739"/>
                  <a:pt x="982" y="18655"/>
                </a:cubicBezTo>
                <a:lnTo>
                  <a:pt x="982" y="2945"/>
                </a:lnTo>
                <a:cubicBezTo>
                  <a:pt x="982" y="1861"/>
                  <a:pt x="1861" y="982"/>
                  <a:pt x="2945" y="982"/>
                </a:cubicBezTo>
                <a:lnTo>
                  <a:pt x="13745" y="982"/>
                </a:lnTo>
                <a:cubicBezTo>
                  <a:pt x="14017" y="982"/>
                  <a:pt x="14236" y="762"/>
                  <a:pt x="14236" y="491"/>
                </a:cubicBezTo>
                <a:cubicBezTo>
                  <a:pt x="14236" y="220"/>
                  <a:pt x="14017" y="0"/>
                  <a:pt x="13745" y="0"/>
                </a:cubicBezTo>
                <a:lnTo>
                  <a:pt x="2945" y="0"/>
                </a:lnTo>
                <a:cubicBezTo>
                  <a:pt x="1318" y="0"/>
                  <a:pt x="0" y="1319"/>
                  <a:pt x="0" y="2945"/>
                </a:cubicBezTo>
                <a:lnTo>
                  <a:pt x="0" y="18655"/>
                </a:lnTo>
                <a:cubicBezTo>
                  <a:pt x="0" y="20282"/>
                  <a:pt x="1318" y="21600"/>
                  <a:pt x="2945" y="21600"/>
                </a:cubicBezTo>
                <a:lnTo>
                  <a:pt x="18655" y="21600"/>
                </a:lnTo>
                <a:cubicBezTo>
                  <a:pt x="20282" y="21600"/>
                  <a:pt x="21600" y="20282"/>
                  <a:pt x="21600" y="18655"/>
                </a:cubicBezTo>
                <a:lnTo>
                  <a:pt x="21600" y="7855"/>
                </a:lnTo>
                <a:cubicBezTo>
                  <a:pt x="21600" y="7584"/>
                  <a:pt x="21380" y="7364"/>
                  <a:pt x="21109" y="7364"/>
                </a:cubicBezTo>
                <a:moveTo>
                  <a:pt x="7006" y="12764"/>
                </a:moveTo>
                <a:lnTo>
                  <a:pt x="8836" y="12764"/>
                </a:lnTo>
                <a:lnTo>
                  <a:pt x="8836" y="14594"/>
                </a:lnTo>
                <a:lnTo>
                  <a:pt x="6627" y="14973"/>
                </a:lnTo>
                <a:cubicBezTo>
                  <a:pt x="6627" y="14973"/>
                  <a:pt x="7006" y="12764"/>
                  <a:pt x="7006" y="12764"/>
                </a:cubicBezTo>
                <a:close/>
                <a:moveTo>
                  <a:pt x="16775" y="2742"/>
                </a:moveTo>
                <a:lnTo>
                  <a:pt x="18858" y="4825"/>
                </a:lnTo>
                <a:lnTo>
                  <a:pt x="9818" y="13865"/>
                </a:lnTo>
                <a:lnTo>
                  <a:pt x="9818" y="11782"/>
                </a:lnTo>
                <a:lnTo>
                  <a:pt x="7736" y="11782"/>
                </a:lnTo>
                <a:cubicBezTo>
                  <a:pt x="7736" y="11782"/>
                  <a:pt x="16775" y="2742"/>
                  <a:pt x="16775" y="2742"/>
                </a:cubicBezTo>
                <a:close/>
                <a:moveTo>
                  <a:pt x="18104" y="1414"/>
                </a:moveTo>
                <a:cubicBezTo>
                  <a:pt x="18371" y="1147"/>
                  <a:pt x="18739" y="982"/>
                  <a:pt x="19145" y="982"/>
                </a:cubicBezTo>
                <a:cubicBezTo>
                  <a:pt x="19959" y="982"/>
                  <a:pt x="20618" y="1642"/>
                  <a:pt x="20618" y="2455"/>
                </a:cubicBezTo>
                <a:cubicBezTo>
                  <a:pt x="20618" y="2861"/>
                  <a:pt x="20453" y="3230"/>
                  <a:pt x="20187" y="3496"/>
                </a:cubicBezTo>
                <a:lnTo>
                  <a:pt x="19552" y="4131"/>
                </a:lnTo>
                <a:lnTo>
                  <a:pt x="17469" y="2048"/>
                </a:lnTo>
                <a:cubicBezTo>
                  <a:pt x="17469" y="2048"/>
                  <a:pt x="18104" y="1414"/>
                  <a:pt x="18104" y="1414"/>
                </a:cubicBezTo>
                <a:close/>
                <a:moveTo>
                  <a:pt x="5400" y="16200"/>
                </a:moveTo>
                <a:lnTo>
                  <a:pt x="9590" y="15481"/>
                </a:lnTo>
                <a:lnTo>
                  <a:pt x="20881" y="4190"/>
                </a:lnTo>
                <a:cubicBezTo>
                  <a:pt x="21325" y="3746"/>
                  <a:pt x="21600" y="3133"/>
                  <a:pt x="21600" y="2455"/>
                </a:cubicBezTo>
                <a:cubicBezTo>
                  <a:pt x="21600" y="1099"/>
                  <a:pt x="20501" y="0"/>
                  <a:pt x="19145" y="0"/>
                </a:cubicBezTo>
                <a:cubicBezTo>
                  <a:pt x="18468" y="0"/>
                  <a:pt x="17854" y="275"/>
                  <a:pt x="17410" y="719"/>
                </a:cubicBezTo>
                <a:lnTo>
                  <a:pt x="6119" y="12010"/>
                </a:lnTo>
                <a:cubicBezTo>
                  <a:pt x="6119" y="12010"/>
                  <a:pt x="5400" y="16200"/>
                  <a:pt x="5400" y="16200"/>
                </a:cubicBezTo>
                <a:close/>
              </a:path>
            </a:pathLst>
          </a:custGeom>
          <a:solidFill>
            <a:schemeClr val="accent1"/>
          </a:solidFill>
          <a:ln w="12700">
            <a:solidFill>
              <a:schemeClr val="accent1"/>
            </a:solidFill>
            <a:miter lim="400000"/>
          </a:ln>
        </p:spPr>
        <p:txBody>
          <a:bodyPr lIns="14284" tIns="14284" rIns="14284" bIns="14284" anchor="ctr"/>
          <a:lstStyle/>
          <a:p>
            <a:pPr defTabSz="171399" eaLnBrk="1" hangingPunct="1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Calibri" charset="0"/>
              <a:cs typeface="Calibri" charset="0"/>
              <a:sym typeface="Gill Sans"/>
            </a:endParaRPr>
          </a:p>
        </p:txBody>
      </p:sp>
      <p:sp>
        <p:nvSpPr>
          <p:cNvPr id="8" name="Freeform 97">
            <a:extLst>
              <a:ext uri="{FF2B5EF4-FFF2-40B4-BE49-F238E27FC236}">
                <a16:creationId xmlns:a16="http://schemas.microsoft.com/office/drawing/2014/main" id="{010817FD-65C2-BD51-B503-E7EB35F27B1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289382" y="2839177"/>
            <a:ext cx="312533" cy="341999"/>
          </a:xfrm>
          <a:custGeom>
            <a:avLst/>
            <a:gdLst>
              <a:gd name="T0" fmla="*/ 383 w 472"/>
              <a:gd name="T1" fmla="*/ 309 h 501"/>
              <a:gd name="T2" fmla="*/ 383 w 472"/>
              <a:gd name="T3" fmla="*/ 309 h 501"/>
              <a:gd name="T4" fmla="*/ 295 w 472"/>
              <a:gd name="T5" fmla="*/ 353 h 501"/>
              <a:gd name="T6" fmla="*/ 192 w 472"/>
              <a:gd name="T7" fmla="*/ 294 h 501"/>
              <a:gd name="T8" fmla="*/ 206 w 472"/>
              <a:gd name="T9" fmla="*/ 250 h 501"/>
              <a:gd name="T10" fmla="*/ 192 w 472"/>
              <a:gd name="T11" fmla="*/ 221 h 501"/>
              <a:gd name="T12" fmla="*/ 310 w 472"/>
              <a:gd name="T13" fmla="*/ 162 h 501"/>
              <a:gd name="T14" fmla="*/ 383 w 472"/>
              <a:gd name="T15" fmla="*/ 191 h 501"/>
              <a:gd name="T16" fmla="*/ 471 w 472"/>
              <a:gd name="T17" fmla="*/ 88 h 501"/>
              <a:gd name="T18" fmla="*/ 383 w 472"/>
              <a:gd name="T19" fmla="*/ 0 h 501"/>
              <a:gd name="T20" fmla="*/ 280 w 472"/>
              <a:gd name="T21" fmla="*/ 88 h 501"/>
              <a:gd name="T22" fmla="*/ 280 w 472"/>
              <a:gd name="T23" fmla="*/ 117 h 501"/>
              <a:gd name="T24" fmla="*/ 177 w 472"/>
              <a:gd name="T25" fmla="*/ 176 h 501"/>
              <a:gd name="T26" fmla="*/ 103 w 472"/>
              <a:gd name="T27" fmla="*/ 147 h 501"/>
              <a:gd name="T28" fmla="*/ 0 w 472"/>
              <a:gd name="T29" fmla="*/ 250 h 501"/>
              <a:gd name="T30" fmla="*/ 103 w 472"/>
              <a:gd name="T31" fmla="*/ 353 h 501"/>
              <a:gd name="T32" fmla="*/ 162 w 472"/>
              <a:gd name="T33" fmla="*/ 323 h 501"/>
              <a:gd name="T34" fmla="*/ 162 w 472"/>
              <a:gd name="T35" fmla="*/ 323 h 501"/>
              <a:gd name="T36" fmla="*/ 280 w 472"/>
              <a:gd name="T37" fmla="*/ 397 h 501"/>
              <a:gd name="T38" fmla="*/ 280 w 472"/>
              <a:gd name="T39" fmla="*/ 412 h 501"/>
              <a:gd name="T40" fmla="*/ 383 w 472"/>
              <a:gd name="T41" fmla="*/ 500 h 501"/>
              <a:gd name="T42" fmla="*/ 471 w 472"/>
              <a:gd name="T43" fmla="*/ 412 h 501"/>
              <a:gd name="T44" fmla="*/ 383 w 472"/>
              <a:gd name="T45" fmla="*/ 309 h 501"/>
              <a:gd name="T46" fmla="*/ 383 w 472"/>
              <a:gd name="T47" fmla="*/ 29 h 501"/>
              <a:gd name="T48" fmla="*/ 383 w 472"/>
              <a:gd name="T49" fmla="*/ 29 h 501"/>
              <a:gd name="T50" fmla="*/ 442 w 472"/>
              <a:gd name="T51" fmla="*/ 88 h 501"/>
              <a:gd name="T52" fmla="*/ 383 w 472"/>
              <a:gd name="T53" fmla="*/ 147 h 501"/>
              <a:gd name="T54" fmla="*/ 324 w 472"/>
              <a:gd name="T55" fmla="*/ 88 h 501"/>
              <a:gd name="T56" fmla="*/ 383 w 472"/>
              <a:gd name="T57" fmla="*/ 29 h 501"/>
              <a:gd name="T58" fmla="*/ 103 w 472"/>
              <a:gd name="T59" fmla="*/ 309 h 501"/>
              <a:gd name="T60" fmla="*/ 103 w 472"/>
              <a:gd name="T61" fmla="*/ 309 h 501"/>
              <a:gd name="T62" fmla="*/ 44 w 472"/>
              <a:gd name="T63" fmla="*/ 250 h 501"/>
              <a:gd name="T64" fmla="*/ 103 w 472"/>
              <a:gd name="T65" fmla="*/ 191 h 501"/>
              <a:gd name="T66" fmla="*/ 162 w 472"/>
              <a:gd name="T67" fmla="*/ 250 h 501"/>
              <a:gd name="T68" fmla="*/ 103 w 472"/>
              <a:gd name="T69" fmla="*/ 309 h 501"/>
              <a:gd name="T70" fmla="*/ 383 w 472"/>
              <a:gd name="T71" fmla="*/ 471 h 501"/>
              <a:gd name="T72" fmla="*/ 383 w 472"/>
              <a:gd name="T73" fmla="*/ 471 h 501"/>
              <a:gd name="T74" fmla="*/ 324 w 472"/>
              <a:gd name="T75" fmla="*/ 412 h 501"/>
              <a:gd name="T76" fmla="*/ 383 w 472"/>
              <a:gd name="T77" fmla="*/ 353 h 501"/>
              <a:gd name="T78" fmla="*/ 442 w 472"/>
              <a:gd name="T79" fmla="*/ 412 h 501"/>
              <a:gd name="T80" fmla="*/ 383 w 472"/>
              <a:gd name="T81" fmla="*/ 471 h 5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472" h="501">
                <a:moveTo>
                  <a:pt x="383" y="309"/>
                </a:moveTo>
                <a:lnTo>
                  <a:pt x="383" y="309"/>
                </a:lnTo>
                <a:cubicBezTo>
                  <a:pt x="339" y="309"/>
                  <a:pt x="310" y="323"/>
                  <a:pt x="295" y="353"/>
                </a:cubicBezTo>
                <a:cubicBezTo>
                  <a:pt x="192" y="294"/>
                  <a:pt x="192" y="294"/>
                  <a:pt x="192" y="294"/>
                </a:cubicBezTo>
                <a:cubicBezTo>
                  <a:pt x="192" y="280"/>
                  <a:pt x="206" y="264"/>
                  <a:pt x="206" y="250"/>
                </a:cubicBezTo>
                <a:cubicBezTo>
                  <a:pt x="206" y="235"/>
                  <a:pt x="206" y="235"/>
                  <a:pt x="192" y="221"/>
                </a:cubicBezTo>
                <a:cubicBezTo>
                  <a:pt x="310" y="162"/>
                  <a:pt x="310" y="162"/>
                  <a:pt x="310" y="162"/>
                </a:cubicBezTo>
                <a:cubicBezTo>
                  <a:pt x="324" y="176"/>
                  <a:pt x="353" y="191"/>
                  <a:pt x="383" y="191"/>
                </a:cubicBezTo>
                <a:cubicBezTo>
                  <a:pt x="427" y="191"/>
                  <a:pt x="471" y="147"/>
                  <a:pt x="471" y="88"/>
                </a:cubicBezTo>
                <a:cubicBezTo>
                  <a:pt x="471" y="44"/>
                  <a:pt x="427" y="0"/>
                  <a:pt x="383" y="0"/>
                </a:cubicBezTo>
                <a:cubicBezTo>
                  <a:pt x="324" y="0"/>
                  <a:pt x="280" y="44"/>
                  <a:pt x="280" y="88"/>
                </a:cubicBezTo>
                <a:cubicBezTo>
                  <a:pt x="280" y="103"/>
                  <a:pt x="280" y="117"/>
                  <a:pt x="280" y="117"/>
                </a:cubicBezTo>
                <a:cubicBezTo>
                  <a:pt x="177" y="176"/>
                  <a:pt x="177" y="176"/>
                  <a:pt x="177" y="176"/>
                </a:cubicBezTo>
                <a:cubicBezTo>
                  <a:pt x="162" y="162"/>
                  <a:pt x="133" y="147"/>
                  <a:pt x="103" y="147"/>
                </a:cubicBezTo>
                <a:cubicBezTo>
                  <a:pt x="44" y="147"/>
                  <a:pt x="0" y="191"/>
                  <a:pt x="0" y="250"/>
                </a:cubicBezTo>
                <a:cubicBezTo>
                  <a:pt x="0" y="309"/>
                  <a:pt x="44" y="353"/>
                  <a:pt x="103" y="353"/>
                </a:cubicBezTo>
                <a:cubicBezTo>
                  <a:pt x="133" y="353"/>
                  <a:pt x="148" y="338"/>
                  <a:pt x="162" y="323"/>
                </a:cubicBezTo>
                <a:lnTo>
                  <a:pt x="162" y="323"/>
                </a:lnTo>
                <a:cubicBezTo>
                  <a:pt x="280" y="397"/>
                  <a:pt x="280" y="397"/>
                  <a:pt x="280" y="397"/>
                </a:cubicBezTo>
                <a:cubicBezTo>
                  <a:pt x="280" y="397"/>
                  <a:pt x="280" y="397"/>
                  <a:pt x="280" y="412"/>
                </a:cubicBezTo>
                <a:cubicBezTo>
                  <a:pt x="280" y="456"/>
                  <a:pt x="324" y="500"/>
                  <a:pt x="383" y="500"/>
                </a:cubicBezTo>
                <a:cubicBezTo>
                  <a:pt x="427" y="500"/>
                  <a:pt x="471" y="456"/>
                  <a:pt x="471" y="412"/>
                </a:cubicBezTo>
                <a:cubicBezTo>
                  <a:pt x="471" y="353"/>
                  <a:pt x="427" y="309"/>
                  <a:pt x="383" y="309"/>
                </a:cubicBezTo>
                <a:close/>
                <a:moveTo>
                  <a:pt x="383" y="29"/>
                </a:moveTo>
                <a:lnTo>
                  <a:pt x="383" y="29"/>
                </a:lnTo>
                <a:cubicBezTo>
                  <a:pt x="412" y="29"/>
                  <a:pt x="442" y="59"/>
                  <a:pt x="442" y="88"/>
                </a:cubicBezTo>
                <a:cubicBezTo>
                  <a:pt x="442" y="132"/>
                  <a:pt x="412" y="147"/>
                  <a:pt x="383" y="147"/>
                </a:cubicBezTo>
                <a:cubicBezTo>
                  <a:pt x="339" y="147"/>
                  <a:pt x="324" y="132"/>
                  <a:pt x="324" y="88"/>
                </a:cubicBezTo>
                <a:cubicBezTo>
                  <a:pt x="324" y="59"/>
                  <a:pt x="339" y="29"/>
                  <a:pt x="383" y="29"/>
                </a:cubicBezTo>
                <a:close/>
                <a:moveTo>
                  <a:pt x="103" y="309"/>
                </a:moveTo>
                <a:lnTo>
                  <a:pt x="103" y="309"/>
                </a:lnTo>
                <a:cubicBezTo>
                  <a:pt x="74" y="309"/>
                  <a:pt x="44" y="280"/>
                  <a:pt x="44" y="250"/>
                </a:cubicBezTo>
                <a:cubicBezTo>
                  <a:pt x="44" y="221"/>
                  <a:pt x="74" y="191"/>
                  <a:pt x="103" y="191"/>
                </a:cubicBezTo>
                <a:cubicBezTo>
                  <a:pt x="133" y="191"/>
                  <a:pt x="162" y="221"/>
                  <a:pt x="162" y="250"/>
                </a:cubicBezTo>
                <a:cubicBezTo>
                  <a:pt x="162" y="280"/>
                  <a:pt x="133" y="309"/>
                  <a:pt x="103" y="309"/>
                </a:cubicBezTo>
                <a:close/>
                <a:moveTo>
                  <a:pt x="383" y="471"/>
                </a:moveTo>
                <a:lnTo>
                  <a:pt x="383" y="471"/>
                </a:lnTo>
                <a:cubicBezTo>
                  <a:pt x="339" y="471"/>
                  <a:pt x="324" y="441"/>
                  <a:pt x="324" y="412"/>
                </a:cubicBezTo>
                <a:cubicBezTo>
                  <a:pt x="324" y="368"/>
                  <a:pt x="339" y="353"/>
                  <a:pt x="383" y="353"/>
                </a:cubicBezTo>
                <a:cubicBezTo>
                  <a:pt x="412" y="353"/>
                  <a:pt x="442" y="368"/>
                  <a:pt x="442" y="412"/>
                </a:cubicBezTo>
                <a:cubicBezTo>
                  <a:pt x="442" y="441"/>
                  <a:pt x="412" y="471"/>
                  <a:pt x="383" y="471"/>
                </a:cubicBezTo>
                <a:close/>
              </a:path>
            </a:pathLst>
          </a:custGeom>
          <a:solidFill>
            <a:schemeClr val="accent1"/>
          </a:solidFill>
          <a:ln>
            <a:solidFill>
              <a:schemeClr val="accent1"/>
            </a:solidFill>
          </a:ln>
          <a:effectLst/>
          <a:extLst>
            <a:ext uri="{91240B29-F687-4f45-9708-019B960494DF}"/>
            <a:ext uri="{AF507438-7753-43e0-B8FC-AC1667EBCBE1}"/>
          </a:extLst>
        </p:spPr>
        <p:txBody>
          <a:bodyPr wrap="none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ea typeface="+mn-ea"/>
            </a:endParaRPr>
          </a:p>
        </p:txBody>
      </p:sp>
      <p:sp>
        <p:nvSpPr>
          <p:cNvPr id="9" name="Freeform 166">
            <a:extLst>
              <a:ext uri="{FF2B5EF4-FFF2-40B4-BE49-F238E27FC236}">
                <a16:creationId xmlns:a16="http://schemas.microsoft.com/office/drawing/2014/main" id="{D9844748-A315-E710-8621-4742845583F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01297" y="4894430"/>
            <a:ext cx="312533" cy="340544"/>
          </a:xfrm>
          <a:custGeom>
            <a:avLst/>
            <a:gdLst>
              <a:gd name="T0" fmla="*/ 371 w 390"/>
              <a:gd name="T1" fmla="*/ 0 h 445"/>
              <a:gd name="T2" fmla="*/ 371 w 390"/>
              <a:gd name="T3" fmla="*/ 0 h 445"/>
              <a:gd name="T4" fmla="*/ 310 w 390"/>
              <a:gd name="T5" fmla="*/ 0 h 445"/>
              <a:gd name="T6" fmla="*/ 292 w 390"/>
              <a:gd name="T7" fmla="*/ 28 h 445"/>
              <a:gd name="T8" fmla="*/ 292 w 390"/>
              <a:gd name="T9" fmla="*/ 444 h 445"/>
              <a:gd name="T10" fmla="*/ 389 w 390"/>
              <a:gd name="T11" fmla="*/ 444 h 445"/>
              <a:gd name="T12" fmla="*/ 389 w 390"/>
              <a:gd name="T13" fmla="*/ 28 h 445"/>
              <a:gd name="T14" fmla="*/ 371 w 390"/>
              <a:gd name="T15" fmla="*/ 0 h 445"/>
              <a:gd name="T16" fmla="*/ 221 w 390"/>
              <a:gd name="T17" fmla="*/ 151 h 445"/>
              <a:gd name="T18" fmla="*/ 221 w 390"/>
              <a:gd name="T19" fmla="*/ 151 h 445"/>
              <a:gd name="T20" fmla="*/ 168 w 390"/>
              <a:gd name="T21" fmla="*/ 151 h 445"/>
              <a:gd name="T22" fmla="*/ 141 w 390"/>
              <a:gd name="T23" fmla="*/ 178 h 445"/>
              <a:gd name="T24" fmla="*/ 141 w 390"/>
              <a:gd name="T25" fmla="*/ 444 h 445"/>
              <a:gd name="T26" fmla="*/ 248 w 390"/>
              <a:gd name="T27" fmla="*/ 444 h 445"/>
              <a:gd name="T28" fmla="*/ 248 w 390"/>
              <a:gd name="T29" fmla="*/ 178 h 445"/>
              <a:gd name="T30" fmla="*/ 221 w 390"/>
              <a:gd name="T31" fmla="*/ 151 h 445"/>
              <a:gd name="T32" fmla="*/ 70 w 390"/>
              <a:gd name="T33" fmla="*/ 302 h 445"/>
              <a:gd name="T34" fmla="*/ 70 w 390"/>
              <a:gd name="T35" fmla="*/ 302 h 445"/>
              <a:gd name="T36" fmla="*/ 17 w 390"/>
              <a:gd name="T37" fmla="*/ 302 h 445"/>
              <a:gd name="T38" fmla="*/ 0 w 390"/>
              <a:gd name="T39" fmla="*/ 319 h 445"/>
              <a:gd name="T40" fmla="*/ 0 w 390"/>
              <a:gd name="T41" fmla="*/ 444 h 445"/>
              <a:gd name="T42" fmla="*/ 97 w 390"/>
              <a:gd name="T43" fmla="*/ 444 h 445"/>
              <a:gd name="T44" fmla="*/ 97 w 390"/>
              <a:gd name="T45" fmla="*/ 319 h 445"/>
              <a:gd name="T46" fmla="*/ 70 w 390"/>
              <a:gd name="T47" fmla="*/ 302 h 4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390" h="445">
                <a:moveTo>
                  <a:pt x="371" y="0"/>
                </a:moveTo>
                <a:lnTo>
                  <a:pt x="371" y="0"/>
                </a:lnTo>
                <a:cubicBezTo>
                  <a:pt x="310" y="0"/>
                  <a:pt x="310" y="0"/>
                  <a:pt x="310" y="0"/>
                </a:cubicBezTo>
                <a:cubicBezTo>
                  <a:pt x="301" y="0"/>
                  <a:pt x="292" y="10"/>
                  <a:pt x="292" y="28"/>
                </a:cubicBezTo>
                <a:cubicBezTo>
                  <a:pt x="292" y="444"/>
                  <a:pt x="292" y="444"/>
                  <a:pt x="292" y="444"/>
                </a:cubicBezTo>
                <a:cubicBezTo>
                  <a:pt x="389" y="444"/>
                  <a:pt x="389" y="444"/>
                  <a:pt x="389" y="444"/>
                </a:cubicBezTo>
                <a:cubicBezTo>
                  <a:pt x="389" y="28"/>
                  <a:pt x="389" y="28"/>
                  <a:pt x="389" y="28"/>
                </a:cubicBezTo>
                <a:cubicBezTo>
                  <a:pt x="389" y="10"/>
                  <a:pt x="380" y="0"/>
                  <a:pt x="371" y="0"/>
                </a:cubicBezTo>
                <a:close/>
                <a:moveTo>
                  <a:pt x="221" y="151"/>
                </a:moveTo>
                <a:lnTo>
                  <a:pt x="221" y="151"/>
                </a:lnTo>
                <a:cubicBezTo>
                  <a:pt x="168" y="151"/>
                  <a:pt x="168" y="151"/>
                  <a:pt x="168" y="151"/>
                </a:cubicBezTo>
                <a:cubicBezTo>
                  <a:pt x="150" y="151"/>
                  <a:pt x="141" y="160"/>
                  <a:pt x="141" y="178"/>
                </a:cubicBezTo>
                <a:cubicBezTo>
                  <a:pt x="141" y="444"/>
                  <a:pt x="141" y="444"/>
                  <a:pt x="141" y="444"/>
                </a:cubicBezTo>
                <a:cubicBezTo>
                  <a:pt x="248" y="444"/>
                  <a:pt x="248" y="444"/>
                  <a:pt x="248" y="444"/>
                </a:cubicBezTo>
                <a:cubicBezTo>
                  <a:pt x="248" y="178"/>
                  <a:pt x="248" y="178"/>
                  <a:pt x="248" y="178"/>
                </a:cubicBezTo>
                <a:cubicBezTo>
                  <a:pt x="248" y="160"/>
                  <a:pt x="230" y="151"/>
                  <a:pt x="221" y="151"/>
                </a:cubicBezTo>
                <a:close/>
                <a:moveTo>
                  <a:pt x="70" y="302"/>
                </a:moveTo>
                <a:lnTo>
                  <a:pt x="70" y="302"/>
                </a:lnTo>
                <a:cubicBezTo>
                  <a:pt x="17" y="302"/>
                  <a:pt x="17" y="302"/>
                  <a:pt x="17" y="302"/>
                </a:cubicBezTo>
                <a:cubicBezTo>
                  <a:pt x="0" y="302"/>
                  <a:pt x="0" y="310"/>
                  <a:pt x="0" y="319"/>
                </a:cubicBezTo>
                <a:cubicBezTo>
                  <a:pt x="0" y="444"/>
                  <a:pt x="0" y="444"/>
                  <a:pt x="0" y="444"/>
                </a:cubicBezTo>
                <a:cubicBezTo>
                  <a:pt x="97" y="444"/>
                  <a:pt x="97" y="444"/>
                  <a:pt x="97" y="444"/>
                </a:cubicBezTo>
                <a:cubicBezTo>
                  <a:pt x="97" y="319"/>
                  <a:pt x="97" y="319"/>
                  <a:pt x="97" y="319"/>
                </a:cubicBezTo>
                <a:cubicBezTo>
                  <a:pt x="97" y="310"/>
                  <a:pt x="88" y="302"/>
                  <a:pt x="70" y="302"/>
                </a:cubicBezTo>
                <a:close/>
              </a:path>
            </a:pathLst>
          </a:custGeom>
          <a:solidFill>
            <a:schemeClr val="accent1"/>
          </a:solidFill>
          <a:ln>
            <a:solidFill>
              <a:schemeClr val="accent1"/>
            </a:solidFill>
          </a:ln>
          <a:effectLst/>
          <a:extLst>
            <a:ext uri="{91240B29-F687-4f45-9708-019B960494DF}"/>
            <a:ext uri="{AF507438-7753-43e0-B8FC-AC1667EBCBE1}"/>
          </a:extLst>
        </p:spPr>
        <p:txBody>
          <a:bodyPr wrap="none" lIns="34290" tIns="17145" rIns="34290" bIns="17145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ea typeface="+mn-ea"/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87CAC786-E264-8380-CD68-4B9C4777CBB0}"/>
              </a:ext>
            </a:extLst>
          </p:cNvPr>
          <p:cNvSpPr txBox="1"/>
          <p:nvPr userDrawn="1"/>
        </p:nvSpPr>
        <p:spPr>
          <a:xfrm>
            <a:off x="788988" y="1373264"/>
            <a:ext cx="1075936" cy="3139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lvl="0"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>
                <a:solidFill>
                  <a:schemeClr val="accent5"/>
                </a:solidFill>
                <a:latin typeface="Barlow Black" panose="00000A00000000000000" pitchFamily="2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accent5">
                    <a:lumMod val="20000"/>
                    <a:lumOff val="80000"/>
                  </a:schemeClr>
                </a:solidFill>
                <a:latin typeface="Barlow" panose="00000500000000000000" pitchFamily="2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accent5">
                    <a:lumMod val="20000"/>
                    <a:lumOff val="80000"/>
                  </a:schemeClr>
                </a:solidFill>
                <a:latin typeface="Barlow" panose="00000500000000000000" pitchFamily="2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accent5">
                    <a:lumMod val="20000"/>
                    <a:lumOff val="80000"/>
                  </a:schemeClr>
                </a:solidFill>
                <a:latin typeface="Barlow" panose="00000500000000000000" pitchFamily="2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accent5">
                    <a:lumMod val="20000"/>
                    <a:lumOff val="80000"/>
                  </a:schemeClr>
                </a:solidFill>
                <a:latin typeface="Barlow" panose="00000500000000000000" pitchFamily="2" charset="0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lang="fr-FR" dirty="0">
                <a:solidFill>
                  <a:schemeClr val="accent1"/>
                </a:solidFill>
              </a:rPr>
              <a:t>Le besoin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1618B965-695F-EDE8-F0A1-8179E9E3291B}"/>
              </a:ext>
            </a:extLst>
          </p:cNvPr>
          <p:cNvSpPr txBox="1"/>
          <p:nvPr userDrawn="1"/>
        </p:nvSpPr>
        <p:spPr>
          <a:xfrm>
            <a:off x="788988" y="2858940"/>
            <a:ext cx="2652712" cy="3139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lvl="0"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>
                <a:solidFill>
                  <a:schemeClr val="accent5"/>
                </a:solidFill>
                <a:latin typeface="Barlow Black" panose="00000A00000000000000" pitchFamily="2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accent5">
                    <a:lumMod val="20000"/>
                    <a:lumOff val="80000"/>
                  </a:schemeClr>
                </a:solidFill>
                <a:latin typeface="Barlow" panose="00000500000000000000" pitchFamily="2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accent5">
                    <a:lumMod val="20000"/>
                    <a:lumOff val="80000"/>
                  </a:schemeClr>
                </a:solidFill>
                <a:latin typeface="Barlow" panose="00000500000000000000" pitchFamily="2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accent5">
                    <a:lumMod val="20000"/>
                    <a:lumOff val="80000"/>
                  </a:schemeClr>
                </a:solidFill>
                <a:latin typeface="Barlow" panose="00000500000000000000" pitchFamily="2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accent5">
                    <a:lumMod val="20000"/>
                    <a:lumOff val="80000"/>
                  </a:schemeClr>
                </a:solidFill>
                <a:latin typeface="Barlow" panose="00000500000000000000" pitchFamily="2" charset="0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lang="fr-FR" dirty="0">
                <a:solidFill>
                  <a:schemeClr val="accent1"/>
                </a:solidFill>
              </a:rPr>
              <a:t>Notre approche 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7A83653F-1E2D-CEC7-E374-44694EA56EC3}"/>
              </a:ext>
            </a:extLst>
          </p:cNvPr>
          <p:cNvSpPr txBox="1"/>
          <p:nvPr userDrawn="1"/>
        </p:nvSpPr>
        <p:spPr>
          <a:xfrm>
            <a:off x="788988" y="4892882"/>
            <a:ext cx="2652712" cy="3139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lvl="0"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>
                <a:solidFill>
                  <a:schemeClr val="accent5"/>
                </a:solidFill>
                <a:latin typeface="Barlow Black" panose="00000A00000000000000" pitchFamily="2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accent5">
                    <a:lumMod val="20000"/>
                    <a:lumOff val="80000"/>
                  </a:schemeClr>
                </a:solidFill>
                <a:latin typeface="Barlow" panose="00000500000000000000" pitchFamily="2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accent5">
                    <a:lumMod val="20000"/>
                    <a:lumOff val="80000"/>
                  </a:schemeClr>
                </a:solidFill>
                <a:latin typeface="Barlow" panose="00000500000000000000" pitchFamily="2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accent5">
                    <a:lumMod val="20000"/>
                    <a:lumOff val="80000"/>
                  </a:schemeClr>
                </a:solidFill>
                <a:latin typeface="Barlow" panose="00000500000000000000" pitchFamily="2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accent5">
                    <a:lumMod val="20000"/>
                    <a:lumOff val="80000"/>
                  </a:schemeClr>
                </a:solidFill>
                <a:latin typeface="Barlow" panose="00000500000000000000" pitchFamily="2" charset="0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lang="fr-FR" dirty="0">
                <a:solidFill>
                  <a:schemeClr val="accent1"/>
                </a:solidFill>
              </a:rPr>
              <a:t>Les résultats</a:t>
            </a:r>
          </a:p>
        </p:txBody>
      </p:sp>
    </p:spTree>
    <p:extLst>
      <p:ext uri="{BB962C8B-B14F-4D97-AF65-F5344CB8AC3E}">
        <p14:creationId xmlns:p14="http://schemas.microsoft.com/office/powerpoint/2010/main" val="307953511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>
            <a:extLst>
              <a:ext uri="{FF2B5EF4-FFF2-40B4-BE49-F238E27FC236}">
                <a16:creationId xmlns:a16="http://schemas.microsoft.com/office/drawing/2014/main" id="{D397D66B-9911-5E07-B7C0-4F5898FE5AB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2853" y="1620831"/>
            <a:ext cx="2606294" cy="3227324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99FE2B1E-4523-DBB5-EE33-00AD5FF8460F}"/>
              </a:ext>
            </a:extLst>
          </p:cNvPr>
          <p:cNvSpPr txBox="1"/>
          <p:nvPr userDrawn="1"/>
        </p:nvSpPr>
        <p:spPr>
          <a:xfrm>
            <a:off x="4604244" y="6369634"/>
            <a:ext cx="2983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000" dirty="0">
                <a:solidFill>
                  <a:schemeClr val="tx1"/>
                </a:solidFill>
                <a:latin typeface="Barlow" panose="00000500000000000000" pitchFamily="2" charset="0"/>
              </a:rPr>
              <a:t>www.quadratic-labs.com</a:t>
            </a:r>
          </a:p>
        </p:txBody>
      </p:sp>
    </p:spTree>
    <p:extLst>
      <p:ext uri="{BB962C8B-B14F-4D97-AF65-F5344CB8AC3E}">
        <p14:creationId xmlns:p14="http://schemas.microsoft.com/office/powerpoint/2010/main" val="410246949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 tête se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23EEBE8-7EA5-181E-B2DB-B42DECF444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77908" y="650875"/>
            <a:ext cx="7509291" cy="1531937"/>
          </a:xfrm>
        </p:spPr>
        <p:txBody>
          <a:bodyPr anchor="b">
            <a:normAutofit/>
          </a:bodyPr>
          <a:lstStyle>
            <a:lvl1pPr algn="l">
              <a:defRPr sz="4000" b="1"/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26B366FD-010E-4E46-54D4-0A26A57BE3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77909" y="2332036"/>
            <a:ext cx="7509291" cy="3969175"/>
          </a:xfrm>
        </p:spPr>
        <p:txBody>
          <a:bodyPr>
            <a:normAutofit/>
          </a:bodyPr>
          <a:lstStyle>
            <a:lvl1pPr marL="342900" indent="-342900" algn="l">
              <a:buFont typeface="Arial" panose="020B0604020202020204" pitchFamily="34" charset="0"/>
              <a:buChar char="•"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Modifiez le style des sous-titres du masque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21A505E3-CAC3-9D14-2310-3B9E5E5DE7F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0" y="650874"/>
            <a:ext cx="4377908" cy="4377908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1A302BC9-7810-6356-4BA8-70AD1B9E3B1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1512365" y="6301212"/>
            <a:ext cx="374834" cy="475399"/>
          </a:xfrm>
          <a:prstGeom prst="rect">
            <a:avLst/>
          </a:prstGeom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BE625E3B-0104-4027-D0CF-0BBC92DE7DC1}"/>
              </a:ext>
            </a:extLst>
          </p:cNvPr>
          <p:cNvSpPr txBox="1"/>
          <p:nvPr userDrawn="1"/>
        </p:nvSpPr>
        <p:spPr>
          <a:xfrm>
            <a:off x="9081890" y="6369634"/>
            <a:ext cx="24304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>
                <a:solidFill>
                  <a:schemeClr val="tx1"/>
                </a:solidFill>
                <a:latin typeface="Barlow" panose="00000500000000000000" pitchFamily="2" charset="0"/>
              </a:rPr>
              <a:t>www.quadratic-labs.com</a:t>
            </a:r>
          </a:p>
        </p:txBody>
      </p:sp>
    </p:spTree>
    <p:extLst>
      <p:ext uri="{BB962C8B-B14F-4D97-AF65-F5344CB8AC3E}">
        <p14:creationId xmlns:p14="http://schemas.microsoft.com/office/powerpoint/2010/main" val="159322520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-tête sec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23EEBE8-7EA5-181E-B2DB-B42DECF444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77908" y="650875"/>
            <a:ext cx="7509291" cy="1531937"/>
          </a:xfrm>
        </p:spPr>
        <p:txBody>
          <a:bodyPr anchor="b">
            <a:normAutofit/>
          </a:bodyPr>
          <a:lstStyle>
            <a:lvl1pPr algn="l">
              <a:defRPr sz="4000" b="1"/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26B366FD-010E-4E46-54D4-0A26A57BE3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77909" y="2332036"/>
            <a:ext cx="7509291" cy="3969175"/>
          </a:xfrm>
        </p:spPr>
        <p:txBody>
          <a:bodyPr>
            <a:normAutofit/>
          </a:bodyPr>
          <a:lstStyle>
            <a:lvl1pPr marL="342900" indent="-342900" algn="l">
              <a:buFont typeface="Arial" panose="020B0604020202020204" pitchFamily="34" charset="0"/>
              <a:buChar char="•"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Modifiez le style des sous-titres du masque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1A302BC9-7810-6356-4BA8-70AD1B9E3B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1512365" y="6301212"/>
            <a:ext cx="374834" cy="475399"/>
          </a:xfrm>
          <a:prstGeom prst="rect">
            <a:avLst/>
          </a:prstGeom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BE625E3B-0104-4027-D0CF-0BBC92DE7DC1}"/>
              </a:ext>
            </a:extLst>
          </p:cNvPr>
          <p:cNvSpPr txBox="1"/>
          <p:nvPr userDrawn="1"/>
        </p:nvSpPr>
        <p:spPr>
          <a:xfrm>
            <a:off x="9081890" y="6369634"/>
            <a:ext cx="24304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>
                <a:solidFill>
                  <a:schemeClr val="tx1"/>
                </a:solidFill>
                <a:latin typeface="Barlow" panose="00000500000000000000" pitchFamily="2" charset="0"/>
              </a:rPr>
              <a:t>www.quadratic-labs.com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A03DD93-1E3E-EACC-7DD4-AF5196B260E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749301" y="650875"/>
            <a:ext cx="3290358" cy="4377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85719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-tête sec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23EEBE8-7EA5-181E-B2DB-B42DECF444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77908" y="650875"/>
            <a:ext cx="7509291" cy="1531937"/>
          </a:xfrm>
        </p:spPr>
        <p:txBody>
          <a:bodyPr anchor="b">
            <a:normAutofit/>
          </a:bodyPr>
          <a:lstStyle>
            <a:lvl1pPr algn="l">
              <a:defRPr sz="4000" b="1"/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26B366FD-010E-4E46-54D4-0A26A57BE3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77909" y="2332036"/>
            <a:ext cx="7509291" cy="3969175"/>
          </a:xfrm>
        </p:spPr>
        <p:txBody>
          <a:bodyPr>
            <a:normAutofit/>
          </a:bodyPr>
          <a:lstStyle>
            <a:lvl1pPr marL="342900" indent="-342900" algn="l">
              <a:buFont typeface="Arial" panose="020B0604020202020204" pitchFamily="34" charset="0"/>
              <a:buChar char="•"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Modifiez le style des sous-titres du masque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BE625E3B-0104-4027-D0CF-0BBC92DE7DC1}"/>
              </a:ext>
            </a:extLst>
          </p:cNvPr>
          <p:cNvSpPr txBox="1"/>
          <p:nvPr userDrawn="1"/>
        </p:nvSpPr>
        <p:spPr>
          <a:xfrm>
            <a:off x="9456725" y="6369634"/>
            <a:ext cx="24304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>
                <a:solidFill>
                  <a:schemeClr val="tx1"/>
                </a:solidFill>
                <a:latin typeface="Barlow" panose="00000500000000000000" pitchFamily="2" charset="0"/>
              </a:rPr>
              <a:t>www.quadratic-labs.com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C98FA8A2-46EA-C4B5-2ED9-00FB6931417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051" y="612461"/>
            <a:ext cx="3538649" cy="4381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78785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0CF8611A-EB0B-FEE6-8172-5A79C4C3913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37055" y="6356350"/>
            <a:ext cx="2743200" cy="365125"/>
          </a:xfrm>
        </p:spPr>
        <p:txBody>
          <a:bodyPr/>
          <a:lstStyle/>
          <a:p>
            <a:fld id="{8F3230D4-045D-4F5F-B7DD-867668423751}" type="datetime1">
              <a:rPr lang="fr-FR" smtClean="0"/>
              <a:t>30/05/2023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BF8FD81-54F0-950A-6EE9-9FCD7661AF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Pied de page (copyright, rappel du titre, etc.)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51BF664-0B27-AD16-6F9F-87F6D486BA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87498" y="6356350"/>
            <a:ext cx="2743200" cy="365125"/>
          </a:xfrm>
        </p:spPr>
        <p:txBody>
          <a:bodyPr/>
          <a:lstStyle/>
          <a:p>
            <a:fld id="{41DD7FD0-8CCF-4985-AE30-D6D48D0A42D3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A17A96FD-7266-E854-B78E-D25EC36A42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256" y="226902"/>
            <a:ext cx="10867442" cy="623702"/>
          </a:xfrm>
        </p:spPr>
        <p:txBody>
          <a:bodyPr/>
          <a:lstStyle/>
          <a:p>
            <a:r>
              <a:rPr lang="fr-FR" dirty="0"/>
              <a:t>Modifiez le style du titre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3BA08614-19D5-F1B6-C9B4-41AE0ECDD29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055" y="318530"/>
            <a:ext cx="729721" cy="90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4983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A559487-FFAF-9004-049F-02454F246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1303" y="1531088"/>
            <a:ext cx="11669393" cy="4645875"/>
          </a:xfrm>
        </p:spPr>
        <p:txBody>
          <a:bodyPr/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D2BE8B6-177C-761E-6F1C-F3F02A5F14C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61303" y="6356350"/>
            <a:ext cx="2743200" cy="365125"/>
          </a:xfrm>
        </p:spPr>
        <p:txBody>
          <a:bodyPr/>
          <a:lstStyle/>
          <a:p>
            <a:fld id="{DCF2D877-55A7-4280-9761-FC7FF1D56B23}" type="datetime1">
              <a:rPr lang="fr-FR" smtClean="0"/>
              <a:t>30/05/2023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1DC9EA5-1E0E-FDBC-45A1-017B3CD4C2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Pied de page (copyright, rappel du titre, etc.)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CAE3CC8-7DAE-391C-6FD1-A6358755E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87497" y="6356350"/>
            <a:ext cx="2743200" cy="365125"/>
          </a:xfrm>
        </p:spPr>
        <p:txBody>
          <a:bodyPr/>
          <a:lstStyle/>
          <a:p>
            <a:fld id="{41DD7FD0-8CCF-4985-AE30-D6D48D0A42D3}" type="slidenum">
              <a:rPr lang="fr-FR" smtClean="0"/>
              <a:t>‹N°›</a:t>
            </a:fld>
            <a:endParaRPr lang="fr-FR"/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FF2E53A6-2456-7D83-32E4-E2D05CBD30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256" y="226902"/>
            <a:ext cx="10867442" cy="623702"/>
          </a:xfrm>
        </p:spPr>
        <p:txBody>
          <a:bodyPr/>
          <a:lstStyle/>
          <a:p>
            <a:r>
              <a:rPr lang="fr-FR" dirty="0"/>
              <a:t>Modifiez le style du titre</a:t>
            </a:r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9317C058-D8F3-CC27-818C-09DCF165A148}"/>
              </a:ext>
            </a:extLst>
          </p:cNvPr>
          <p:cNvCxnSpPr>
            <a:cxnSpLocks/>
          </p:cNvCxnSpPr>
          <p:nvPr userDrawn="1"/>
        </p:nvCxnSpPr>
        <p:spPr>
          <a:xfrm>
            <a:off x="261303" y="1372378"/>
            <a:ext cx="11669395" cy="0"/>
          </a:xfrm>
          <a:prstGeom prst="line">
            <a:avLst/>
          </a:prstGeom>
          <a:ln w="57150">
            <a:solidFill>
              <a:srgbClr val="7999CB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2" name="Espace réservé du texte 9">
            <a:extLst>
              <a:ext uri="{FF2B5EF4-FFF2-40B4-BE49-F238E27FC236}">
                <a16:creationId xmlns:a16="http://schemas.microsoft.com/office/drawing/2014/main" id="{F3D61B73-0515-AA37-7C97-83AECF96DA1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63254" y="850900"/>
            <a:ext cx="10867442" cy="468313"/>
          </a:xfrm>
        </p:spPr>
        <p:txBody>
          <a:bodyPr/>
          <a:lstStyle>
            <a:lvl1pPr marL="0" indent="0">
              <a:buNone/>
              <a:defRPr>
                <a:latin typeface="Barlow Light" panose="00000400000000000000" pitchFamily="2" charset="0"/>
              </a:defRPr>
            </a:lvl1pPr>
          </a:lstStyle>
          <a:p>
            <a:pPr lvl="0"/>
            <a:r>
              <a:rPr lang="fr-FR" dirty="0"/>
              <a:t>Sous-titre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14710A95-1151-0E93-3B4E-4B0C74EADED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055" y="318530"/>
            <a:ext cx="729721" cy="90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24110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5A90439-E433-1E60-DBD5-0A47D2A547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37055" y="1520456"/>
            <a:ext cx="5782745" cy="4656507"/>
          </a:xfrm>
        </p:spPr>
        <p:txBody>
          <a:bodyPr/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B85DA2C1-382A-FDD5-DF0E-FEADFDF419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520456"/>
            <a:ext cx="5758496" cy="4656507"/>
          </a:xfrm>
        </p:spPr>
        <p:txBody>
          <a:bodyPr/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4EBE020-139E-FC55-9B9D-E94A4688B6A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37055" y="6356350"/>
            <a:ext cx="2743200" cy="365125"/>
          </a:xfrm>
        </p:spPr>
        <p:txBody>
          <a:bodyPr/>
          <a:lstStyle/>
          <a:p>
            <a:fld id="{D1F58CE8-8F4C-45E8-9484-15E46BADA532}" type="datetime1">
              <a:rPr lang="fr-FR" smtClean="0"/>
              <a:t>30/05/2023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A0059D6-B00E-5053-DE57-A52862B44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Pied de page (copyright, rappel du titre, etc.)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8A3605E4-186E-761D-AFC2-2E75FDA7F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87496" y="6356350"/>
            <a:ext cx="2743200" cy="365125"/>
          </a:xfrm>
        </p:spPr>
        <p:txBody>
          <a:bodyPr/>
          <a:lstStyle/>
          <a:p>
            <a:fld id="{41DD7FD0-8CCF-4985-AE30-D6D48D0A42D3}" type="slidenum">
              <a:rPr lang="fr-FR" smtClean="0"/>
              <a:t>‹N°›</a:t>
            </a:fld>
            <a:endParaRPr lang="fr-FR"/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25B18CC4-EEEA-73A7-94C4-6F9892D133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256" y="226902"/>
            <a:ext cx="10867442" cy="623702"/>
          </a:xfrm>
        </p:spPr>
        <p:txBody>
          <a:bodyPr/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D0E8DE64-82C0-A85F-43E6-846305A3D2A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63254" y="850900"/>
            <a:ext cx="10867442" cy="468313"/>
          </a:xfrm>
        </p:spPr>
        <p:txBody>
          <a:bodyPr/>
          <a:lstStyle>
            <a:lvl1pPr marL="0" indent="0">
              <a:buNone/>
              <a:defRPr>
                <a:latin typeface="Barlow Light" panose="00000400000000000000" pitchFamily="2" charset="0"/>
              </a:defRPr>
            </a:lvl1pPr>
          </a:lstStyle>
          <a:p>
            <a:pPr lvl="0"/>
            <a:r>
              <a:rPr lang="fr-FR" dirty="0"/>
              <a:t>Sous-titre</a:t>
            </a:r>
          </a:p>
        </p:txBody>
      </p: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20844031-FBE1-4A65-39B5-2892F8676FE3}"/>
              </a:ext>
            </a:extLst>
          </p:cNvPr>
          <p:cNvCxnSpPr>
            <a:cxnSpLocks/>
          </p:cNvCxnSpPr>
          <p:nvPr userDrawn="1"/>
        </p:nvCxnSpPr>
        <p:spPr>
          <a:xfrm>
            <a:off x="261303" y="1372378"/>
            <a:ext cx="11669395" cy="0"/>
          </a:xfrm>
          <a:prstGeom prst="line">
            <a:avLst/>
          </a:prstGeom>
          <a:ln w="57150">
            <a:solidFill>
              <a:srgbClr val="7999CB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11" name="Image 10">
            <a:extLst>
              <a:ext uri="{FF2B5EF4-FFF2-40B4-BE49-F238E27FC236}">
                <a16:creationId xmlns:a16="http://schemas.microsoft.com/office/drawing/2014/main" id="{BF2A5468-BC9E-09AF-D327-A491F45B3B9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055" y="318530"/>
            <a:ext cx="729721" cy="90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05868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A63E9AE-2E85-060A-2622-670846D50D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1304" y="1425987"/>
            <a:ext cx="5736272" cy="74409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F49004B4-18BC-77C0-920C-F1C26212EB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61304" y="2223687"/>
            <a:ext cx="5736272" cy="3965976"/>
          </a:xfrm>
        </p:spPr>
        <p:txBody>
          <a:bodyPr/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4621FA98-C4CD-F07E-AE38-067CFFF1662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425987"/>
            <a:ext cx="5758496" cy="74409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819A5810-EC86-B1CF-0947-21471B5395D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199" y="2223687"/>
            <a:ext cx="5758495" cy="3965976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A529D839-43CA-A05E-2039-547DD66756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95BFE5-FCAC-485A-8E27-AEBF934396AA}" type="datetime1">
              <a:rPr lang="fr-FR" smtClean="0"/>
              <a:t>30/05/2023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081553BD-4A83-AC24-8877-2721F63A55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Pied de page (copyright, rappel du titre, etc.)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F0E6E38C-959C-E1D4-0F0C-E4507732F6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D7FD0-8CCF-4985-AE30-D6D48D0A42D3}" type="slidenum">
              <a:rPr lang="fr-FR" smtClean="0"/>
              <a:t>‹N°›</a:t>
            </a:fld>
            <a:endParaRPr lang="fr-FR"/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147EE4A6-DA09-7BAA-7FF3-7DB5E7BA9137}"/>
              </a:ext>
            </a:extLst>
          </p:cNvPr>
          <p:cNvCxnSpPr>
            <a:cxnSpLocks/>
          </p:cNvCxnSpPr>
          <p:nvPr userDrawn="1"/>
        </p:nvCxnSpPr>
        <p:spPr>
          <a:xfrm>
            <a:off x="838200" y="1408344"/>
            <a:ext cx="105156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6" name="Titre 15">
            <a:extLst>
              <a:ext uri="{FF2B5EF4-FFF2-40B4-BE49-F238E27FC236}">
                <a16:creationId xmlns:a16="http://schemas.microsoft.com/office/drawing/2014/main" id="{3E2E0BE2-F355-9418-AA38-CD45CA459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256" y="235723"/>
            <a:ext cx="10867441" cy="623702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17" name="Espace réservé du texte 9">
            <a:extLst>
              <a:ext uri="{FF2B5EF4-FFF2-40B4-BE49-F238E27FC236}">
                <a16:creationId xmlns:a16="http://schemas.microsoft.com/office/drawing/2014/main" id="{40987D09-4FAC-029B-3A06-926A6F28CF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63254" y="850900"/>
            <a:ext cx="10867442" cy="468313"/>
          </a:xfrm>
        </p:spPr>
        <p:txBody>
          <a:bodyPr/>
          <a:lstStyle>
            <a:lvl1pPr marL="0" indent="0">
              <a:buNone/>
              <a:defRPr>
                <a:latin typeface="Barlow Light" panose="00000400000000000000" pitchFamily="2" charset="0"/>
              </a:defRPr>
            </a:lvl1pPr>
          </a:lstStyle>
          <a:p>
            <a:pPr lvl="0"/>
            <a:r>
              <a:rPr lang="fr-FR" dirty="0"/>
              <a:t>Sous-titre</a:t>
            </a:r>
          </a:p>
        </p:txBody>
      </p:sp>
      <p:cxnSp>
        <p:nvCxnSpPr>
          <p:cNvPr id="2" name="Connecteur droit 1">
            <a:extLst>
              <a:ext uri="{FF2B5EF4-FFF2-40B4-BE49-F238E27FC236}">
                <a16:creationId xmlns:a16="http://schemas.microsoft.com/office/drawing/2014/main" id="{AAF30529-FF07-8227-843C-1D2ED707CB7C}"/>
              </a:ext>
            </a:extLst>
          </p:cNvPr>
          <p:cNvCxnSpPr>
            <a:cxnSpLocks/>
          </p:cNvCxnSpPr>
          <p:nvPr userDrawn="1"/>
        </p:nvCxnSpPr>
        <p:spPr>
          <a:xfrm>
            <a:off x="261303" y="1372378"/>
            <a:ext cx="11669395" cy="0"/>
          </a:xfrm>
          <a:prstGeom prst="line">
            <a:avLst/>
          </a:prstGeom>
          <a:ln w="57150">
            <a:solidFill>
              <a:srgbClr val="7999CB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13" name="Image 12">
            <a:extLst>
              <a:ext uri="{FF2B5EF4-FFF2-40B4-BE49-F238E27FC236}">
                <a16:creationId xmlns:a16="http://schemas.microsoft.com/office/drawing/2014/main" id="{BDB30804-9E6C-C0EF-FC42-4887BD9B2C8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055" y="318530"/>
            <a:ext cx="729721" cy="90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02767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76C0FFB-0DDD-EBDF-B9C4-1131FAC895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256" y="318530"/>
            <a:ext cx="3813544" cy="89474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B73A85E-56A5-810A-57B3-33F3F9BD1B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6200" y="318530"/>
            <a:ext cx="6774497" cy="5837719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54E768DC-E327-074B-E53B-A7602EB23B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61302" y="1504555"/>
            <a:ext cx="4615498" cy="465169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ABD2C517-4516-8DB0-89CA-BB978D351F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A3409-CF71-4D6F-8F18-DD3F156122B0}" type="datetime1">
              <a:rPr lang="fr-FR" smtClean="0"/>
              <a:t>30/05/2023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DB69917-F2F6-9E8D-D4B8-383D9F177D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Pied de page (copyright, rappel du titre, etc.)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4BA92F1-B53C-53E3-9C19-07D462D58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D7FD0-8CCF-4985-AE30-D6D48D0A42D3}" type="slidenum">
              <a:rPr lang="fr-FR" smtClean="0"/>
              <a:t>‹N°›</a:t>
            </a:fld>
            <a:endParaRPr lang="fr-FR"/>
          </a:p>
        </p:txBody>
      </p: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44C3890C-4016-D57A-E91D-A40889B3108C}"/>
              </a:ext>
            </a:extLst>
          </p:cNvPr>
          <p:cNvCxnSpPr>
            <a:cxnSpLocks/>
          </p:cNvCxnSpPr>
          <p:nvPr userDrawn="1"/>
        </p:nvCxnSpPr>
        <p:spPr>
          <a:xfrm>
            <a:off x="261302" y="1358915"/>
            <a:ext cx="4615498" cy="0"/>
          </a:xfrm>
          <a:prstGeom prst="line">
            <a:avLst/>
          </a:prstGeom>
          <a:ln w="57150">
            <a:solidFill>
              <a:srgbClr val="7999CB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10" name="Image 9">
            <a:extLst>
              <a:ext uri="{FF2B5EF4-FFF2-40B4-BE49-F238E27FC236}">
                <a16:creationId xmlns:a16="http://schemas.microsoft.com/office/drawing/2014/main" id="{B182F153-1F79-6F83-8B65-50FFDE9971D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055" y="318530"/>
            <a:ext cx="729721" cy="90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7939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-tête sec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23EEBE8-7EA5-181E-B2DB-B42DECF444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77908" y="650875"/>
            <a:ext cx="7509291" cy="1531937"/>
          </a:xfrm>
        </p:spPr>
        <p:txBody>
          <a:bodyPr anchor="b">
            <a:normAutofit/>
          </a:bodyPr>
          <a:lstStyle>
            <a:lvl1pPr algn="l">
              <a:defRPr sz="4000" b="1"/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26B366FD-010E-4E46-54D4-0A26A57BE3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77909" y="2332036"/>
            <a:ext cx="7509291" cy="3969175"/>
          </a:xfrm>
        </p:spPr>
        <p:txBody>
          <a:bodyPr>
            <a:normAutofit/>
          </a:bodyPr>
          <a:lstStyle>
            <a:lvl1pPr marL="342900" indent="-342900" algn="l">
              <a:buFont typeface="Arial" panose="020B0604020202020204" pitchFamily="34" charset="0"/>
              <a:buChar char="•"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Modifiez le style des sous-titres du masque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BE625E3B-0104-4027-D0CF-0BBC92DE7DC1}"/>
              </a:ext>
            </a:extLst>
          </p:cNvPr>
          <p:cNvSpPr txBox="1"/>
          <p:nvPr userDrawn="1"/>
        </p:nvSpPr>
        <p:spPr>
          <a:xfrm>
            <a:off x="9456725" y="6369634"/>
            <a:ext cx="24304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>
                <a:solidFill>
                  <a:schemeClr val="tx1"/>
                </a:solidFill>
                <a:latin typeface="Barlow" panose="00000500000000000000" pitchFamily="2" charset="0"/>
              </a:rPr>
              <a:t>www.quadratic-labs.com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C98FA8A2-46EA-C4B5-2ED9-00FB6931417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051" y="612461"/>
            <a:ext cx="3538649" cy="4381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16034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re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0CF8611A-EB0B-FEE6-8172-5A79C4C3913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37055" y="6356350"/>
            <a:ext cx="2743200" cy="365125"/>
          </a:xfrm>
        </p:spPr>
        <p:txBody>
          <a:bodyPr/>
          <a:lstStyle/>
          <a:p>
            <a:fld id="{8F3230D4-045D-4F5F-B7DD-867668423751}" type="datetime1">
              <a:rPr lang="fr-FR" smtClean="0"/>
              <a:t>30/05/2023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BF8FD81-54F0-950A-6EE9-9FCD7661AF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Pied de page (copyright, rappel du titre, etc.)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51BF664-0B27-AD16-6F9F-87F6D486BA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87498" y="6356350"/>
            <a:ext cx="2743200" cy="365125"/>
          </a:xfrm>
        </p:spPr>
        <p:txBody>
          <a:bodyPr/>
          <a:lstStyle/>
          <a:p>
            <a:fld id="{41DD7FD0-8CCF-4985-AE30-D6D48D0A42D3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A17A96FD-7266-E854-B78E-D25EC36A42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256" y="226902"/>
            <a:ext cx="10867442" cy="623702"/>
          </a:xfrm>
        </p:spPr>
        <p:txBody>
          <a:bodyPr/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5883AF4A-A2CD-5300-5637-5820E009799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88988" y="1731963"/>
            <a:ext cx="6335712" cy="958850"/>
          </a:xfrm>
        </p:spPr>
        <p:txBody>
          <a:bodyPr>
            <a:noAutofit/>
          </a:bodyPr>
          <a:lstStyle>
            <a:lvl1pPr>
              <a:spcBef>
                <a:spcPts val="200"/>
              </a:spcBef>
              <a:defRPr sz="1200"/>
            </a:lvl1pPr>
            <a:lvl2pPr>
              <a:spcBef>
                <a:spcPts val="200"/>
              </a:spcBef>
              <a:defRPr sz="1100"/>
            </a:lvl2pPr>
            <a:lvl3pPr>
              <a:spcBef>
                <a:spcPts val="200"/>
              </a:spcBef>
              <a:defRPr sz="105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</p:txBody>
      </p:sp>
      <p:sp>
        <p:nvSpPr>
          <p:cNvPr id="19" name="Espace réservé du texte 15">
            <a:extLst>
              <a:ext uri="{FF2B5EF4-FFF2-40B4-BE49-F238E27FC236}">
                <a16:creationId xmlns:a16="http://schemas.microsoft.com/office/drawing/2014/main" id="{8942EFBE-030A-8170-EE92-4D5972201CC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88988" y="3194129"/>
            <a:ext cx="6335712" cy="1560975"/>
          </a:xfr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buFont typeface="Arial" panose="020B0604020202020204" pitchFamily="34" charset="0"/>
              <a:buChar char="•"/>
              <a:defRPr lang="fr-FR" sz="1200" kern="1200" dirty="0" smtClean="0">
                <a:solidFill>
                  <a:schemeClr val="tx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buFont typeface="Arial" panose="020B0604020202020204" pitchFamily="34" charset="0"/>
              <a:buChar char="•"/>
              <a:defRPr lang="fr-FR" sz="1200" kern="1200" dirty="0" smtClean="0">
                <a:solidFill>
                  <a:schemeClr val="tx1"/>
                </a:solidFill>
                <a:latin typeface="Barlow" panose="00000500000000000000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buFont typeface="Arial" panose="020B0604020202020204" pitchFamily="34" charset="0"/>
              <a:buChar char="•"/>
              <a:defRPr lang="fr-FR" sz="1200" kern="1200" dirty="0" smtClean="0">
                <a:solidFill>
                  <a:schemeClr val="tx1"/>
                </a:solidFill>
                <a:latin typeface="Barlow" panose="00000500000000000000" pitchFamily="2" charset="0"/>
                <a:ea typeface="+mn-ea"/>
                <a:cs typeface="+mn-cs"/>
              </a:defRPr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</p:txBody>
      </p:sp>
      <p:sp>
        <p:nvSpPr>
          <p:cNvPr id="22" name="Espace réservé du texte 15">
            <a:extLst>
              <a:ext uri="{FF2B5EF4-FFF2-40B4-BE49-F238E27FC236}">
                <a16:creationId xmlns:a16="http://schemas.microsoft.com/office/drawing/2014/main" id="{AE27D1C1-4A94-0140-CFA0-FD3D5496701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88988" y="5230712"/>
            <a:ext cx="6335712" cy="951808"/>
          </a:xfr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buFont typeface="Arial" panose="020B0604020202020204" pitchFamily="34" charset="0"/>
              <a:buChar char="•"/>
              <a:defRPr lang="fr-FR" sz="1200" kern="1200" dirty="0" smtClean="0">
                <a:solidFill>
                  <a:schemeClr val="tx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buFont typeface="Arial" panose="020B0604020202020204" pitchFamily="34" charset="0"/>
              <a:buChar char="•"/>
              <a:defRPr lang="fr-FR" sz="1200" kern="1200" dirty="0" smtClean="0">
                <a:solidFill>
                  <a:schemeClr val="tx1"/>
                </a:solidFill>
                <a:latin typeface="Barlow" panose="00000500000000000000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buFont typeface="Arial" panose="020B0604020202020204" pitchFamily="34" charset="0"/>
              <a:buChar char="•"/>
              <a:defRPr lang="fr-FR" sz="1200" kern="1200" dirty="0" smtClean="0">
                <a:solidFill>
                  <a:schemeClr val="tx1"/>
                </a:solidFill>
                <a:latin typeface="Barlow" panose="00000500000000000000" pitchFamily="2" charset="0"/>
                <a:ea typeface="+mn-ea"/>
                <a:cs typeface="+mn-cs"/>
              </a:defRPr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</p:txBody>
      </p:sp>
      <p:cxnSp>
        <p:nvCxnSpPr>
          <p:cNvPr id="23" name="Connecteur droit 22">
            <a:extLst>
              <a:ext uri="{FF2B5EF4-FFF2-40B4-BE49-F238E27FC236}">
                <a16:creationId xmlns:a16="http://schemas.microsoft.com/office/drawing/2014/main" id="{DE07A1DE-390A-6465-CE4B-0384E332917F}"/>
              </a:ext>
            </a:extLst>
          </p:cNvPr>
          <p:cNvCxnSpPr>
            <a:cxnSpLocks/>
          </p:cNvCxnSpPr>
          <p:nvPr userDrawn="1"/>
        </p:nvCxnSpPr>
        <p:spPr>
          <a:xfrm>
            <a:off x="788988" y="1376020"/>
            <a:ext cx="0" cy="685695"/>
          </a:xfrm>
          <a:prstGeom prst="line">
            <a:avLst/>
          </a:prstGeom>
          <a:ln w="57150">
            <a:solidFill>
              <a:srgbClr val="7999CB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7DDF9651-1EA0-A2EE-98E7-66492F211CF2}"/>
              </a:ext>
            </a:extLst>
          </p:cNvPr>
          <p:cNvCxnSpPr>
            <a:cxnSpLocks/>
          </p:cNvCxnSpPr>
          <p:nvPr userDrawn="1"/>
        </p:nvCxnSpPr>
        <p:spPr>
          <a:xfrm>
            <a:off x="788988" y="2839177"/>
            <a:ext cx="0" cy="685695"/>
          </a:xfrm>
          <a:prstGeom prst="line">
            <a:avLst/>
          </a:prstGeom>
          <a:ln w="57150">
            <a:solidFill>
              <a:srgbClr val="7999CB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10B39CE6-F414-E073-5F3D-3547B874F7A2}"/>
              </a:ext>
            </a:extLst>
          </p:cNvPr>
          <p:cNvCxnSpPr>
            <a:cxnSpLocks/>
          </p:cNvCxnSpPr>
          <p:nvPr userDrawn="1"/>
        </p:nvCxnSpPr>
        <p:spPr>
          <a:xfrm>
            <a:off x="788988" y="4887863"/>
            <a:ext cx="0" cy="685695"/>
          </a:xfrm>
          <a:prstGeom prst="line">
            <a:avLst/>
          </a:prstGeom>
          <a:ln w="57150">
            <a:solidFill>
              <a:srgbClr val="7999CB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9" name="Rectangle : coins arrondis 28">
            <a:extLst>
              <a:ext uri="{FF2B5EF4-FFF2-40B4-BE49-F238E27FC236}">
                <a16:creationId xmlns:a16="http://schemas.microsoft.com/office/drawing/2014/main" id="{18937BF8-4DBE-22F9-D5DC-109E07B389F9}"/>
              </a:ext>
            </a:extLst>
          </p:cNvPr>
          <p:cNvSpPr/>
          <p:nvPr userDrawn="1"/>
        </p:nvSpPr>
        <p:spPr>
          <a:xfrm>
            <a:off x="7418716" y="1376020"/>
            <a:ext cx="4511981" cy="4806500"/>
          </a:xfrm>
          <a:prstGeom prst="roundRect">
            <a:avLst>
              <a:gd name="adj" fmla="val 2710"/>
            </a:avLst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0A8EC9D0-0131-3370-3C73-009005F2C1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055" y="318530"/>
            <a:ext cx="729721" cy="903600"/>
          </a:xfrm>
          <a:prstGeom prst="rect">
            <a:avLst/>
          </a:prstGeom>
        </p:spPr>
      </p:pic>
      <p:sp>
        <p:nvSpPr>
          <p:cNvPr id="2" name="Shape 2550">
            <a:extLst>
              <a:ext uri="{FF2B5EF4-FFF2-40B4-BE49-F238E27FC236}">
                <a16:creationId xmlns:a16="http://schemas.microsoft.com/office/drawing/2014/main" id="{03A25A71-158D-FD92-80B0-11CD012B46A4}"/>
              </a:ext>
            </a:extLst>
          </p:cNvPr>
          <p:cNvSpPr/>
          <p:nvPr userDrawn="1"/>
        </p:nvSpPr>
        <p:spPr>
          <a:xfrm>
            <a:off x="301297" y="1382572"/>
            <a:ext cx="312533" cy="3493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109" y="7364"/>
                </a:moveTo>
                <a:cubicBezTo>
                  <a:pt x="20838" y="7364"/>
                  <a:pt x="20618" y="7584"/>
                  <a:pt x="20618" y="7855"/>
                </a:cubicBezTo>
                <a:lnTo>
                  <a:pt x="20618" y="18655"/>
                </a:lnTo>
                <a:cubicBezTo>
                  <a:pt x="20618" y="19739"/>
                  <a:pt x="19739" y="20618"/>
                  <a:pt x="18655" y="20618"/>
                </a:cubicBezTo>
                <a:lnTo>
                  <a:pt x="2945" y="20618"/>
                </a:lnTo>
                <a:cubicBezTo>
                  <a:pt x="1861" y="20618"/>
                  <a:pt x="982" y="19739"/>
                  <a:pt x="982" y="18655"/>
                </a:cubicBezTo>
                <a:lnTo>
                  <a:pt x="982" y="2945"/>
                </a:lnTo>
                <a:cubicBezTo>
                  <a:pt x="982" y="1861"/>
                  <a:pt x="1861" y="982"/>
                  <a:pt x="2945" y="982"/>
                </a:cubicBezTo>
                <a:lnTo>
                  <a:pt x="13745" y="982"/>
                </a:lnTo>
                <a:cubicBezTo>
                  <a:pt x="14017" y="982"/>
                  <a:pt x="14236" y="762"/>
                  <a:pt x="14236" y="491"/>
                </a:cubicBezTo>
                <a:cubicBezTo>
                  <a:pt x="14236" y="220"/>
                  <a:pt x="14017" y="0"/>
                  <a:pt x="13745" y="0"/>
                </a:cubicBezTo>
                <a:lnTo>
                  <a:pt x="2945" y="0"/>
                </a:lnTo>
                <a:cubicBezTo>
                  <a:pt x="1318" y="0"/>
                  <a:pt x="0" y="1319"/>
                  <a:pt x="0" y="2945"/>
                </a:cubicBezTo>
                <a:lnTo>
                  <a:pt x="0" y="18655"/>
                </a:lnTo>
                <a:cubicBezTo>
                  <a:pt x="0" y="20282"/>
                  <a:pt x="1318" y="21600"/>
                  <a:pt x="2945" y="21600"/>
                </a:cubicBezTo>
                <a:lnTo>
                  <a:pt x="18655" y="21600"/>
                </a:lnTo>
                <a:cubicBezTo>
                  <a:pt x="20282" y="21600"/>
                  <a:pt x="21600" y="20282"/>
                  <a:pt x="21600" y="18655"/>
                </a:cubicBezTo>
                <a:lnTo>
                  <a:pt x="21600" y="7855"/>
                </a:lnTo>
                <a:cubicBezTo>
                  <a:pt x="21600" y="7584"/>
                  <a:pt x="21380" y="7364"/>
                  <a:pt x="21109" y="7364"/>
                </a:cubicBezTo>
                <a:moveTo>
                  <a:pt x="7006" y="12764"/>
                </a:moveTo>
                <a:lnTo>
                  <a:pt x="8836" y="12764"/>
                </a:lnTo>
                <a:lnTo>
                  <a:pt x="8836" y="14594"/>
                </a:lnTo>
                <a:lnTo>
                  <a:pt x="6627" y="14973"/>
                </a:lnTo>
                <a:cubicBezTo>
                  <a:pt x="6627" y="14973"/>
                  <a:pt x="7006" y="12764"/>
                  <a:pt x="7006" y="12764"/>
                </a:cubicBezTo>
                <a:close/>
                <a:moveTo>
                  <a:pt x="16775" y="2742"/>
                </a:moveTo>
                <a:lnTo>
                  <a:pt x="18858" y="4825"/>
                </a:lnTo>
                <a:lnTo>
                  <a:pt x="9818" y="13865"/>
                </a:lnTo>
                <a:lnTo>
                  <a:pt x="9818" y="11782"/>
                </a:lnTo>
                <a:lnTo>
                  <a:pt x="7736" y="11782"/>
                </a:lnTo>
                <a:cubicBezTo>
                  <a:pt x="7736" y="11782"/>
                  <a:pt x="16775" y="2742"/>
                  <a:pt x="16775" y="2742"/>
                </a:cubicBezTo>
                <a:close/>
                <a:moveTo>
                  <a:pt x="18104" y="1414"/>
                </a:moveTo>
                <a:cubicBezTo>
                  <a:pt x="18371" y="1147"/>
                  <a:pt x="18739" y="982"/>
                  <a:pt x="19145" y="982"/>
                </a:cubicBezTo>
                <a:cubicBezTo>
                  <a:pt x="19959" y="982"/>
                  <a:pt x="20618" y="1642"/>
                  <a:pt x="20618" y="2455"/>
                </a:cubicBezTo>
                <a:cubicBezTo>
                  <a:pt x="20618" y="2861"/>
                  <a:pt x="20453" y="3230"/>
                  <a:pt x="20187" y="3496"/>
                </a:cubicBezTo>
                <a:lnTo>
                  <a:pt x="19552" y="4131"/>
                </a:lnTo>
                <a:lnTo>
                  <a:pt x="17469" y="2048"/>
                </a:lnTo>
                <a:cubicBezTo>
                  <a:pt x="17469" y="2048"/>
                  <a:pt x="18104" y="1414"/>
                  <a:pt x="18104" y="1414"/>
                </a:cubicBezTo>
                <a:close/>
                <a:moveTo>
                  <a:pt x="5400" y="16200"/>
                </a:moveTo>
                <a:lnTo>
                  <a:pt x="9590" y="15481"/>
                </a:lnTo>
                <a:lnTo>
                  <a:pt x="20881" y="4190"/>
                </a:lnTo>
                <a:cubicBezTo>
                  <a:pt x="21325" y="3746"/>
                  <a:pt x="21600" y="3133"/>
                  <a:pt x="21600" y="2455"/>
                </a:cubicBezTo>
                <a:cubicBezTo>
                  <a:pt x="21600" y="1099"/>
                  <a:pt x="20501" y="0"/>
                  <a:pt x="19145" y="0"/>
                </a:cubicBezTo>
                <a:cubicBezTo>
                  <a:pt x="18468" y="0"/>
                  <a:pt x="17854" y="275"/>
                  <a:pt x="17410" y="719"/>
                </a:cubicBezTo>
                <a:lnTo>
                  <a:pt x="6119" y="12010"/>
                </a:lnTo>
                <a:cubicBezTo>
                  <a:pt x="6119" y="12010"/>
                  <a:pt x="5400" y="16200"/>
                  <a:pt x="5400" y="16200"/>
                </a:cubicBezTo>
                <a:close/>
              </a:path>
            </a:pathLst>
          </a:custGeom>
          <a:solidFill>
            <a:srgbClr val="7999CB"/>
          </a:solidFill>
          <a:ln w="12700">
            <a:solidFill>
              <a:srgbClr val="7999CB"/>
            </a:solidFill>
            <a:miter lim="400000"/>
          </a:ln>
        </p:spPr>
        <p:txBody>
          <a:bodyPr lIns="14284" tIns="14284" rIns="14284" bIns="14284" anchor="ctr"/>
          <a:lstStyle/>
          <a:p>
            <a:pPr defTabSz="171399" eaLnBrk="1" hangingPunct="1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Calibri" charset="0"/>
              <a:cs typeface="Calibri" charset="0"/>
              <a:sym typeface="Gill Sans"/>
            </a:endParaRPr>
          </a:p>
        </p:txBody>
      </p:sp>
      <p:sp>
        <p:nvSpPr>
          <p:cNvPr id="7" name="Freeform 97">
            <a:extLst>
              <a:ext uri="{FF2B5EF4-FFF2-40B4-BE49-F238E27FC236}">
                <a16:creationId xmlns:a16="http://schemas.microsoft.com/office/drawing/2014/main" id="{CAEDC4A4-0CBE-9E45-E540-35A7C8BEB19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289382" y="2839177"/>
            <a:ext cx="312533" cy="341999"/>
          </a:xfrm>
          <a:custGeom>
            <a:avLst/>
            <a:gdLst>
              <a:gd name="T0" fmla="*/ 383 w 472"/>
              <a:gd name="T1" fmla="*/ 309 h 501"/>
              <a:gd name="T2" fmla="*/ 383 w 472"/>
              <a:gd name="T3" fmla="*/ 309 h 501"/>
              <a:gd name="T4" fmla="*/ 295 w 472"/>
              <a:gd name="T5" fmla="*/ 353 h 501"/>
              <a:gd name="T6" fmla="*/ 192 w 472"/>
              <a:gd name="T7" fmla="*/ 294 h 501"/>
              <a:gd name="T8" fmla="*/ 206 w 472"/>
              <a:gd name="T9" fmla="*/ 250 h 501"/>
              <a:gd name="T10" fmla="*/ 192 w 472"/>
              <a:gd name="T11" fmla="*/ 221 h 501"/>
              <a:gd name="T12" fmla="*/ 310 w 472"/>
              <a:gd name="T13" fmla="*/ 162 h 501"/>
              <a:gd name="T14" fmla="*/ 383 w 472"/>
              <a:gd name="T15" fmla="*/ 191 h 501"/>
              <a:gd name="T16" fmla="*/ 471 w 472"/>
              <a:gd name="T17" fmla="*/ 88 h 501"/>
              <a:gd name="T18" fmla="*/ 383 w 472"/>
              <a:gd name="T19" fmla="*/ 0 h 501"/>
              <a:gd name="T20" fmla="*/ 280 w 472"/>
              <a:gd name="T21" fmla="*/ 88 h 501"/>
              <a:gd name="T22" fmla="*/ 280 w 472"/>
              <a:gd name="T23" fmla="*/ 117 h 501"/>
              <a:gd name="T24" fmla="*/ 177 w 472"/>
              <a:gd name="T25" fmla="*/ 176 h 501"/>
              <a:gd name="T26" fmla="*/ 103 w 472"/>
              <a:gd name="T27" fmla="*/ 147 h 501"/>
              <a:gd name="T28" fmla="*/ 0 w 472"/>
              <a:gd name="T29" fmla="*/ 250 h 501"/>
              <a:gd name="T30" fmla="*/ 103 w 472"/>
              <a:gd name="T31" fmla="*/ 353 h 501"/>
              <a:gd name="T32" fmla="*/ 162 w 472"/>
              <a:gd name="T33" fmla="*/ 323 h 501"/>
              <a:gd name="T34" fmla="*/ 162 w 472"/>
              <a:gd name="T35" fmla="*/ 323 h 501"/>
              <a:gd name="T36" fmla="*/ 280 w 472"/>
              <a:gd name="T37" fmla="*/ 397 h 501"/>
              <a:gd name="T38" fmla="*/ 280 w 472"/>
              <a:gd name="T39" fmla="*/ 412 h 501"/>
              <a:gd name="T40" fmla="*/ 383 w 472"/>
              <a:gd name="T41" fmla="*/ 500 h 501"/>
              <a:gd name="T42" fmla="*/ 471 w 472"/>
              <a:gd name="T43" fmla="*/ 412 h 501"/>
              <a:gd name="T44" fmla="*/ 383 w 472"/>
              <a:gd name="T45" fmla="*/ 309 h 501"/>
              <a:gd name="T46" fmla="*/ 383 w 472"/>
              <a:gd name="T47" fmla="*/ 29 h 501"/>
              <a:gd name="T48" fmla="*/ 383 w 472"/>
              <a:gd name="T49" fmla="*/ 29 h 501"/>
              <a:gd name="T50" fmla="*/ 442 w 472"/>
              <a:gd name="T51" fmla="*/ 88 h 501"/>
              <a:gd name="T52" fmla="*/ 383 w 472"/>
              <a:gd name="T53" fmla="*/ 147 h 501"/>
              <a:gd name="T54" fmla="*/ 324 w 472"/>
              <a:gd name="T55" fmla="*/ 88 h 501"/>
              <a:gd name="T56" fmla="*/ 383 w 472"/>
              <a:gd name="T57" fmla="*/ 29 h 501"/>
              <a:gd name="T58" fmla="*/ 103 w 472"/>
              <a:gd name="T59" fmla="*/ 309 h 501"/>
              <a:gd name="T60" fmla="*/ 103 w 472"/>
              <a:gd name="T61" fmla="*/ 309 h 501"/>
              <a:gd name="T62" fmla="*/ 44 w 472"/>
              <a:gd name="T63" fmla="*/ 250 h 501"/>
              <a:gd name="T64" fmla="*/ 103 w 472"/>
              <a:gd name="T65" fmla="*/ 191 h 501"/>
              <a:gd name="T66" fmla="*/ 162 w 472"/>
              <a:gd name="T67" fmla="*/ 250 h 501"/>
              <a:gd name="T68" fmla="*/ 103 w 472"/>
              <a:gd name="T69" fmla="*/ 309 h 501"/>
              <a:gd name="T70" fmla="*/ 383 w 472"/>
              <a:gd name="T71" fmla="*/ 471 h 501"/>
              <a:gd name="T72" fmla="*/ 383 w 472"/>
              <a:gd name="T73" fmla="*/ 471 h 501"/>
              <a:gd name="T74" fmla="*/ 324 w 472"/>
              <a:gd name="T75" fmla="*/ 412 h 501"/>
              <a:gd name="T76" fmla="*/ 383 w 472"/>
              <a:gd name="T77" fmla="*/ 353 h 501"/>
              <a:gd name="T78" fmla="*/ 442 w 472"/>
              <a:gd name="T79" fmla="*/ 412 h 501"/>
              <a:gd name="T80" fmla="*/ 383 w 472"/>
              <a:gd name="T81" fmla="*/ 471 h 5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472" h="501">
                <a:moveTo>
                  <a:pt x="383" y="309"/>
                </a:moveTo>
                <a:lnTo>
                  <a:pt x="383" y="309"/>
                </a:lnTo>
                <a:cubicBezTo>
                  <a:pt x="339" y="309"/>
                  <a:pt x="310" y="323"/>
                  <a:pt x="295" y="353"/>
                </a:cubicBezTo>
                <a:cubicBezTo>
                  <a:pt x="192" y="294"/>
                  <a:pt x="192" y="294"/>
                  <a:pt x="192" y="294"/>
                </a:cubicBezTo>
                <a:cubicBezTo>
                  <a:pt x="192" y="280"/>
                  <a:pt x="206" y="264"/>
                  <a:pt x="206" y="250"/>
                </a:cubicBezTo>
                <a:cubicBezTo>
                  <a:pt x="206" y="235"/>
                  <a:pt x="206" y="235"/>
                  <a:pt x="192" y="221"/>
                </a:cubicBezTo>
                <a:cubicBezTo>
                  <a:pt x="310" y="162"/>
                  <a:pt x="310" y="162"/>
                  <a:pt x="310" y="162"/>
                </a:cubicBezTo>
                <a:cubicBezTo>
                  <a:pt x="324" y="176"/>
                  <a:pt x="353" y="191"/>
                  <a:pt x="383" y="191"/>
                </a:cubicBezTo>
                <a:cubicBezTo>
                  <a:pt x="427" y="191"/>
                  <a:pt x="471" y="147"/>
                  <a:pt x="471" y="88"/>
                </a:cubicBezTo>
                <a:cubicBezTo>
                  <a:pt x="471" y="44"/>
                  <a:pt x="427" y="0"/>
                  <a:pt x="383" y="0"/>
                </a:cubicBezTo>
                <a:cubicBezTo>
                  <a:pt x="324" y="0"/>
                  <a:pt x="280" y="44"/>
                  <a:pt x="280" y="88"/>
                </a:cubicBezTo>
                <a:cubicBezTo>
                  <a:pt x="280" y="103"/>
                  <a:pt x="280" y="117"/>
                  <a:pt x="280" y="117"/>
                </a:cubicBezTo>
                <a:cubicBezTo>
                  <a:pt x="177" y="176"/>
                  <a:pt x="177" y="176"/>
                  <a:pt x="177" y="176"/>
                </a:cubicBezTo>
                <a:cubicBezTo>
                  <a:pt x="162" y="162"/>
                  <a:pt x="133" y="147"/>
                  <a:pt x="103" y="147"/>
                </a:cubicBezTo>
                <a:cubicBezTo>
                  <a:pt x="44" y="147"/>
                  <a:pt x="0" y="191"/>
                  <a:pt x="0" y="250"/>
                </a:cubicBezTo>
                <a:cubicBezTo>
                  <a:pt x="0" y="309"/>
                  <a:pt x="44" y="353"/>
                  <a:pt x="103" y="353"/>
                </a:cubicBezTo>
                <a:cubicBezTo>
                  <a:pt x="133" y="353"/>
                  <a:pt x="148" y="338"/>
                  <a:pt x="162" y="323"/>
                </a:cubicBezTo>
                <a:lnTo>
                  <a:pt x="162" y="323"/>
                </a:lnTo>
                <a:cubicBezTo>
                  <a:pt x="280" y="397"/>
                  <a:pt x="280" y="397"/>
                  <a:pt x="280" y="397"/>
                </a:cubicBezTo>
                <a:cubicBezTo>
                  <a:pt x="280" y="397"/>
                  <a:pt x="280" y="397"/>
                  <a:pt x="280" y="412"/>
                </a:cubicBezTo>
                <a:cubicBezTo>
                  <a:pt x="280" y="456"/>
                  <a:pt x="324" y="500"/>
                  <a:pt x="383" y="500"/>
                </a:cubicBezTo>
                <a:cubicBezTo>
                  <a:pt x="427" y="500"/>
                  <a:pt x="471" y="456"/>
                  <a:pt x="471" y="412"/>
                </a:cubicBezTo>
                <a:cubicBezTo>
                  <a:pt x="471" y="353"/>
                  <a:pt x="427" y="309"/>
                  <a:pt x="383" y="309"/>
                </a:cubicBezTo>
                <a:close/>
                <a:moveTo>
                  <a:pt x="383" y="29"/>
                </a:moveTo>
                <a:lnTo>
                  <a:pt x="383" y="29"/>
                </a:lnTo>
                <a:cubicBezTo>
                  <a:pt x="412" y="29"/>
                  <a:pt x="442" y="59"/>
                  <a:pt x="442" y="88"/>
                </a:cubicBezTo>
                <a:cubicBezTo>
                  <a:pt x="442" y="132"/>
                  <a:pt x="412" y="147"/>
                  <a:pt x="383" y="147"/>
                </a:cubicBezTo>
                <a:cubicBezTo>
                  <a:pt x="339" y="147"/>
                  <a:pt x="324" y="132"/>
                  <a:pt x="324" y="88"/>
                </a:cubicBezTo>
                <a:cubicBezTo>
                  <a:pt x="324" y="59"/>
                  <a:pt x="339" y="29"/>
                  <a:pt x="383" y="29"/>
                </a:cubicBezTo>
                <a:close/>
                <a:moveTo>
                  <a:pt x="103" y="309"/>
                </a:moveTo>
                <a:lnTo>
                  <a:pt x="103" y="309"/>
                </a:lnTo>
                <a:cubicBezTo>
                  <a:pt x="74" y="309"/>
                  <a:pt x="44" y="280"/>
                  <a:pt x="44" y="250"/>
                </a:cubicBezTo>
                <a:cubicBezTo>
                  <a:pt x="44" y="221"/>
                  <a:pt x="74" y="191"/>
                  <a:pt x="103" y="191"/>
                </a:cubicBezTo>
                <a:cubicBezTo>
                  <a:pt x="133" y="191"/>
                  <a:pt x="162" y="221"/>
                  <a:pt x="162" y="250"/>
                </a:cubicBezTo>
                <a:cubicBezTo>
                  <a:pt x="162" y="280"/>
                  <a:pt x="133" y="309"/>
                  <a:pt x="103" y="309"/>
                </a:cubicBezTo>
                <a:close/>
                <a:moveTo>
                  <a:pt x="383" y="471"/>
                </a:moveTo>
                <a:lnTo>
                  <a:pt x="383" y="471"/>
                </a:lnTo>
                <a:cubicBezTo>
                  <a:pt x="339" y="471"/>
                  <a:pt x="324" y="441"/>
                  <a:pt x="324" y="412"/>
                </a:cubicBezTo>
                <a:cubicBezTo>
                  <a:pt x="324" y="368"/>
                  <a:pt x="339" y="353"/>
                  <a:pt x="383" y="353"/>
                </a:cubicBezTo>
                <a:cubicBezTo>
                  <a:pt x="412" y="353"/>
                  <a:pt x="442" y="368"/>
                  <a:pt x="442" y="412"/>
                </a:cubicBezTo>
                <a:cubicBezTo>
                  <a:pt x="442" y="441"/>
                  <a:pt x="412" y="471"/>
                  <a:pt x="383" y="471"/>
                </a:cubicBezTo>
                <a:close/>
              </a:path>
            </a:pathLst>
          </a:custGeom>
          <a:solidFill>
            <a:srgbClr val="7999CB"/>
          </a:solidFill>
          <a:ln>
            <a:solidFill>
              <a:srgbClr val="7999CB"/>
            </a:solidFill>
          </a:ln>
          <a:effectLst/>
          <a:extLst>
            <a:ext uri="{91240B29-F687-4f45-9708-019B960494DF}"/>
            <a:ext uri="{AF507438-7753-43e0-B8FC-AC1667EBCBE1}"/>
          </a:extLst>
        </p:spPr>
        <p:txBody>
          <a:bodyPr wrap="none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ea typeface="+mn-ea"/>
            </a:endParaRPr>
          </a:p>
        </p:txBody>
      </p:sp>
      <p:sp>
        <p:nvSpPr>
          <p:cNvPr id="9" name="Freeform 166">
            <a:extLst>
              <a:ext uri="{FF2B5EF4-FFF2-40B4-BE49-F238E27FC236}">
                <a16:creationId xmlns:a16="http://schemas.microsoft.com/office/drawing/2014/main" id="{F2049144-405F-972C-233A-446F6DA656DA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01297" y="4894430"/>
            <a:ext cx="312533" cy="340544"/>
          </a:xfrm>
          <a:custGeom>
            <a:avLst/>
            <a:gdLst>
              <a:gd name="T0" fmla="*/ 371 w 390"/>
              <a:gd name="T1" fmla="*/ 0 h 445"/>
              <a:gd name="T2" fmla="*/ 371 w 390"/>
              <a:gd name="T3" fmla="*/ 0 h 445"/>
              <a:gd name="T4" fmla="*/ 310 w 390"/>
              <a:gd name="T5" fmla="*/ 0 h 445"/>
              <a:gd name="T6" fmla="*/ 292 w 390"/>
              <a:gd name="T7" fmla="*/ 28 h 445"/>
              <a:gd name="T8" fmla="*/ 292 w 390"/>
              <a:gd name="T9" fmla="*/ 444 h 445"/>
              <a:gd name="T10" fmla="*/ 389 w 390"/>
              <a:gd name="T11" fmla="*/ 444 h 445"/>
              <a:gd name="T12" fmla="*/ 389 w 390"/>
              <a:gd name="T13" fmla="*/ 28 h 445"/>
              <a:gd name="T14" fmla="*/ 371 w 390"/>
              <a:gd name="T15" fmla="*/ 0 h 445"/>
              <a:gd name="T16" fmla="*/ 221 w 390"/>
              <a:gd name="T17" fmla="*/ 151 h 445"/>
              <a:gd name="T18" fmla="*/ 221 w 390"/>
              <a:gd name="T19" fmla="*/ 151 h 445"/>
              <a:gd name="T20" fmla="*/ 168 w 390"/>
              <a:gd name="T21" fmla="*/ 151 h 445"/>
              <a:gd name="T22" fmla="*/ 141 w 390"/>
              <a:gd name="T23" fmla="*/ 178 h 445"/>
              <a:gd name="T24" fmla="*/ 141 w 390"/>
              <a:gd name="T25" fmla="*/ 444 h 445"/>
              <a:gd name="T26" fmla="*/ 248 w 390"/>
              <a:gd name="T27" fmla="*/ 444 h 445"/>
              <a:gd name="T28" fmla="*/ 248 w 390"/>
              <a:gd name="T29" fmla="*/ 178 h 445"/>
              <a:gd name="T30" fmla="*/ 221 w 390"/>
              <a:gd name="T31" fmla="*/ 151 h 445"/>
              <a:gd name="T32" fmla="*/ 70 w 390"/>
              <a:gd name="T33" fmla="*/ 302 h 445"/>
              <a:gd name="T34" fmla="*/ 70 w 390"/>
              <a:gd name="T35" fmla="*/ 302 h 445"/>
              <a:gd name="T36" fmla="*/ 17 w 390"/>
              <a:gd name="T37" fmla="*/ 302 h 445"/>
              <a:gd name="T38" fmla="*/ 0 w 390"/>
              <a:gd name="T39" fmla="*/ 319 h 445"/>
              <a:gd name="T40" fmla="*/ 0 w 390"/>
              <a:gd name="T41" fmla="*/ 444 h 445"/>
              <a:gd name="T42" fmla="*/ 97 w 390"/>
              <a:gd name="T43" fmla="*/ 444 h 445"/>
              <a:gd name="T44" fmla="*/ 97 w 390"/>
              <a:gd name="T45" fmla="*/ 319 h 445"/>
              <a:gd name="T46" fmla="*/ 70 w 390"/>
              <a:gd name="T47" fmla="*/ 302 h 4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390" h="445">
                <a:moveTo>
                  <a:pt x="371" y="0"/>
                </a:moveTo>
                <a:lnTo>
                  <a:pt x="371" y="0"/>
                </a:lnTo>
                <a:cubicBezTo>
                  <a:pt x="310" y="0"/>
                  <a:pt x="310" y="0"/>
                  <a:pt x="310" y="0"/>
                </a:cubicBezTo>
                <a:cubicBezTo>
                  <a:pt x="301" y="0"/>
                  <a:pt x="292" y="10"/>
                  <a:pt x="292" y="28"/>
                </a:cubicBezTo>
                <a:cubicBezTo>
                  <a:pt x="292" y="444"/>
                  <a:pt x="292" y="444"/>
                  <a:pt x="292" y="444"/>
                </a:cubicBezTo>
                <a:cubicBezTo>
                  <a:pt x="389" y="444"/>
                  <a:pt x="389" y="444"/>
                  <a:pt x="389" y="444"/>
                </a:cubicBezTo>
                <a:cubicBezTo>
                  <a:pt x="389" y="28"/>
                  <a:pt x="389" y="28"/>
                  <a:pt x="389" y="28"/>
                </a:cubicBezTo>
                <a:cubicBezTo>
                  <a:pt x="389" y="10"/>
                  <a:pt x="380" y="0"/>
                  <a:pt x="371" y="0"/>
                </a:cubicBezTo>
                <a:close/>
                <a:moveTo>
                  <a:pt x="221" y="151"/>
                </a:moveTo>
                <a:lnTo>
                  <a:pt x="221" y="151"/>
                </a:lnTo>
                <a:cubicBezTo>
                  <a:pt x="168" y="151"/>
                  <a:pt x="168" y="151"/>
                  <a:pt x="168" y="151"/>
                </a:cubicBezTo>
                <a:cubicBezTo>
                  <a:pt x="150" y="151"/>
                  <a:pt x="141" y="160"/>
                  <a:pt x="141" y="178"/>
                </a:cubicBezTo>
                <a:cubicBezTo>
                  <a:pt x="141" y="444"/>
                  <a:pt x="141" y="444"/>
                  <a:pt x="141" y="444"/>
                </a:cubicBezTo>
                <a:cubicBezTo>
                  <a:pt x="248" y="444"/>
                  <a:pt x="248" y="444"/>
                  <a:pt x="248" y="444"/>
                </a:cubicBezTo>
                <a:cubicBezTo>
                  <a:pt x="248" y="178"/>
                  <a:pt x="248" y="178"/>
                  <a:pt x="248" y="178"/>
                </a:cubicBezTo>
                <a:cubicBezTo>
                  <a:pt x="248" y="160"/>
                  <a:pt x="230" y="151"/>
                  <a:pt x="221" y="151"/>
                </a:cubicBezTo>
                <a:close/>
                <a:moveTo>
                  <a:pt x="70" y="302"/>
                </a:moveTo>
                <a:lnTo>
                  <a:pt x="70" y="302"/>
                </a:lnTo>
                <a:cubicBezTo>
                  <a:pt x="17" y="302"/>
                  <a:pt x="17" y="302"/>
                  <a:pt x="17" y="302"/>
                </a:cubicBezTo>
                <a:cubicBezTo>
                  <a:pt x="0" y="302"/>
                  <a:pt x="0" y="310"/>
                  <a:pt x="0" y="319"/>
                </a:cubicBezTo>
                <a:cubicBezTo>
                  <a:pt x="0" y="444"/>
                  <a:pt x="0" y="444"/>
                  <a:pt x="0" y="444"/>
                </a:cubicBezTo>
                <a:cubicBezTo>
                  <a:pt x="97" y="444"/>
                  <a:pt x="97" y="444"/>
                  <a:pt x="97" y="444"/>
                </a:cubicBezTo>
                <a:cubicBezTo>
                  <a:pt x="97" y="319"/>
                  <a:pt x="97" y="319"/>
                  <a:pt x="97" y="319"/>
                </a:cubicBezTo>
                <a:cubicBezTo>
                  <a:pt x="97" y="310"/>
                  <a:pt x="88" y="302"/>
                  <a:pt x="70" y="302"/>
                </a:cubicBezTo>
                <a:close/>
              </a:path>
            </a:pathLst>
          </a:custGeom>
          <a:solidFill>
            <a:srgbClr val="7999CB"/>
          </a:solidFill>
          <a:ln>
            <a:solidFill>
              <a:srgbClr val="7999CB"/>
            </a:solidFill>
          </a:ln>
          <a:effectLst/>
          <a:extLst>
            <a:ext uri="{91240B29-F687-4f45-9708-019B960494DF}"/>
            <a:ext uri="{AF507438-7753-43e0-B8FC-AC1667EBCBE1}"/>
          </a:extLst>
        </p:spPr>
        <p:txBody>
          <a:bodyPr wrap="none" lIns="34290" tIns="17145" rIns="34290" bIns="17145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ea typeface="+mn-ea"/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331BB8FA-90F2-892E-03A3-7FE463E9F69D}"/>
              </a:ext>
            </a:extLst>
          </p:cNvPr>
          <p:cNvSpPr txBox="1"/>
          <p:nvPr userDrawn="1"/>
        </p:nvSpPr>
        <p:spPr>
          <a:xfrm>
            <a:off x="788988" y="1373264"/>
            <a:ext cx="1075936" cy="3139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lvl="0"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>
                <a:solidFill>
                  <a:schemeClr val="accent5"/>
                </a:solidFill>
                <a:latin typeface="Barlow Black" panose="00000A00000000000000" pitchFamily="2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accent5">
                    <a:lumMod val="20000"/>
                    <a:lumOff val="80000"/>
                  </a:schemeClr>
                </a:solidFill>
                <a:latin typeface="Barlow" panose="00000500000000000000" pitchFamily="2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accent5">
                    <a:lumMod val="20000"/>
                    <a:lumOff val="80000"/>
                  </a:schemeClr>
                </a:solidFill>
                <a:latin typeface="Barlow" panose="00000500000000000000" pitchFamily="2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accent5">
                    <a:lumMod val="20000"/>
                    <a:lumOff val="80000"/>
                  </a:schemeClr>
                </a:solidFill>
                <a:latin typeface="Barlow" panose="00000500000000000000" pitchFamily="2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accent5">
                    <a:lumMod val="20000"/>
                    <a:lumOff val="80000"/>
                  </a:schemeClr>
                </a:solidFill>
                <a:latin typeface="Barlow" panose="00000500000000000000" pitchFamily="2" charset="0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lang="fr-FR" dirty="0">
                <a:solidFill>
                  <a:srgbClr val="7999CB"/>
                </a:solidFill>
              </a:rPr>
              <a:t>Le besoin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5BF15A46-EA45-B754-9BF2-8E21EAD99618}"/>
              </a:ext>
            </a:extLst>
          </p:cNvPr>
          <p:cNvSpPr txBox="1"/>
          <p:nvPr userDrawn="1"/>
        </p:nvSpPr>
        <p:spPr>
          <a:xfrm>
            <a:off x="788988" y="2858940"/>
            <a:ext cx="2652712" cy="3139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lvl="0"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>
                <a:solidFill>
                  <a:schemeClr val="accent5"/>
                </a:solidFill>
                <a:latin typeface="Barlow Black" panose="00000A00000000000000" pitchFamily="2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accent5">
                    <a:lumMod val="20000"/>
                    <a:lumOff val="80000"/>
                  </a:schemeClr>
                </a:solidFill>
                <a:latin typeface="Barlow" panose="00000500000000000000" pitchFamily="2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accent5">
                    <a:lumMod val="20000"/>
                    <a:lumOff val="80000"/>
                  </a:schemeClr>
                </a:solidFill>
                <a:latin typeface="Barlow" panose="00000500000000000000" pitchFamily="2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accent5">
                    <a:lumMod val="20000"/>
                    <a:lumOff val="80000"/>
                  </a:schemeClr>
                </a:solidFill>
                <a:latin typeface="Barlow" panose="00000500000000000000" pitchFamily="2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accent5">
                    <a:lumMod val="20000"/>
                    <a:lumOff val="80000"/>
                  </a:schemeClr>
                </a:solidFill>
                <a:latin typeface="Barlow" panose="00000500000000000000" pitchFamily="2" charset="0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lang="fr-FR" dirty="0">
                <a:solidFill>
                  <a:srgbClr val="7999CB"/>
                </a:solidFill>
              </a:rPr>
              <a:t>Notre approche 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23DE01E6-8978-4DC6-9800-CAA00FA46521}"/>
              </a:ext>
            </a:extLst>
          </p:cNvPr>
          <p:cNvSpPr txBox="1"/>
          <p:nvPr userDrawn="1"/>
        </p:nvSpPr>
        <p:spPr>
          <a:xfrm>
            <a:off x="788988" y="4892882"/>
            <a:ext cx="2652712" cy="3139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lvl="0"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>
                <a:solidFill>
                  <a:schemeClr val="accent5"/>
                </a:solidFill>
                <a:latin typeface="Barlow Black" panose="00000A00000000000000" pitchFamily="2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accent5">
                    <a:lumMod val="20000"/>
                    <a:lumOff val="80000"/>
                  </a:schemeClr>
                </a:solidFill>
                <a:latin typeface="Barlow" panose="00000500000000000000" pitchFamily="2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accent5">
                    <a:lumMod val="20000"/>
                    <a:lumOff val="80000"/>
                  </a:schemeClr>
                </a:solidFill>
                <a:latin typeface="Barlow" panose="00000500000000000000" pitchFamily="2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accent5">
                    <a:lumMod val="20000"/>
                    <a:lumOff val="80000"/>
                  </a:schemeClr>
                </a:solidFill>
                <a:latin typeface="Barlow" panose="00000500000000000000" pitchFamily="2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accent5">
                    <a:lumMod val="20000"/>
                    <a:lumOff val="80000"/>
                  </a:schemeClr>
                </a:solidFill>
                <a:latin typeface="Barlow" panose="00000500000000000000" pitchFamily="2" charset="0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lang="fr-FR" dirty="0">
                <a:solidFill>
                  <a:srgbClr val="7999CB"/>
                </a:solidFill>
              </a:rPr>
              <a:t>Les résultats</a:t>
            </a:r>
          </a:p>
        </p:txBody>
      </p:sp>
    </p:spTree>
    <p:extLst>
      <p:ext uri="{BB962C8B-B14F-4D97-AF65-F5344CB8AC3E}">
        <p14:creationId xmlns:p14="http://schemas.microsoft.com/office/powerpoint/2010/main" val="146369829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e de f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>
            <a:extLst>
              <a:ext uri="{FF2B5EF4-FFF2-40B4-BE49-F238E27FC236}">
                <a16:creationId xmlns:a16="http://schemas.microsoft.com/office/drawing/2014/main" id="{D397D66B-9911-5E07-B7C0-4F5898FE5AB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2853" y="1620831"/>
            <a:ext cx="2606294" cy="3227324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99FE2B1E-4523-DBB5-EE33-00AD5FF8460F}"/>
              </a:ext>
            </a:extLst>
          </p:cNvPr>
          <p:cNvSpPr txBox="1"/>
          <p:nvPr userDrawn="1"/>
        </p:nvSpPr>
        <p:spPr>
          <a:xfrm>
            <a:off x="4604244" y="6369634"/>
            <a:ext cx="2983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000" dirty="0">
                <a:solidFill>
                  <a:schemeClr val="tx1"/>
                </a:solidFill>
                <a:latin typeface="Barlow" panose="00000500000000000000" pitchFamily="2" charset="0"/>
              </a:rPr>
              <a:t>www.quadratic-labs.com</a:t>
            </a:r>
          </a:p>
        </p:txBody>
      </p:sp>
    </p:spTree>
    <p:extLst>
      <p:ext uri="{BB962C8B-B14F-4D97-AF65-F5344CB8AC3E}">
        <p14:creationId xmlns:p14="http://schemas.microsoft.com/office/powerpoint/2010/main" val="381869298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 tête se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23EEBE8-7EA5-181E-B2DB-B42DECF444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77908" y="650875"/>
            <a:ext cx="7509291" cy="1531937"/>
          </a:xfrm>
        </p:spPr>
        <p:txBody>
          <a:bodyPr anchor="b">
            <a:normAutofit/>
          </a:bodyPr>
          <a:lstStyle>
            <a:lvl1pPr algn="l">
              <a:defRPr sz="4000" b="1"/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26B366FD-010E-4E46-54D4-0A26A57BE3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77909" y="2332036"/>
            <a:ext cx="7509291" cy="3969175"/>
          </a:xfrm>
        </p:spPr>
        <p:txBody>
          <a:bodyPr>
            <a:normAutofit/>
          </a:bodyPr>
          <a:lstStyle>
            <a:lvl1pPr marL="342900" indent="-342900" algn="l">
              <a:buFont typeface="Arial" panose="020B0604020202020204" pitchFamily="34" charset="0"/>
              <a:buChar char="•"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Modifiez le style des sous-titres du masque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21A505E3-CAC3-9D14-2310-3B9E5E5DE7F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0" y="650874"/>
            <a:ext cx="4377908" cy="4377908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1A302BC9-7810-6356-4BA8-70AD1B9E3B1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1512365" y="6301212"/>
            <a:ext cx="374834" cy="475399"/>
          </a:xfrm>
          <a:prstGeom prst="rect">
            <a:avLst/>
          </a:prstGeom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BE625E3B-0104-4027-D0CF-0BBC92DE7DC1}"/>
              </a:ext>
            </a:extLst>
          </p:cNvPr>
          <p:cNvSpPr txBox="1"/>
          <p:nvPr userDrawn="1"/>
        </p:nvSpPr>
        <p:spPr>
          <a:xfrm>
            <a:off x="9081890" y="6369634"/>
            <a:ext cx="24304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>
                <a:solidFill>
                  <a:schemeClr val="tx1"/>
                </a:solidFill>
                <a:latin typeface="Barlow" panose="00000500000000000000" pitchFamily="2" charset="0"/>
              </a:rPr>
              <a:t>www.quadratic-labs.com</a:t>
            </a:r>
          </a:p>
        </p:txBody>
      </p:sp>
    </p:spTree>
    <p:extLst>
      <p:ext uri="{BB962C8B-B14F-4D97-AF65-F5344CB8AC3E}">
        <p14:creationId xmlns:p14="http://schemas.microsoft.com/office/powerpoint/2010/main" val="238263047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-tête sec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23EEBE8-7EA5-181E-B2DB-B42DECF444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77908" y="650875"/>
            <a:ext cx="7509291" cy="1531937"/>
          </a:xfrm>
        </p:spPr>
        <p:txBody>
          <a:bodyPr anchor="b">
            <a:normAutofit/>
          </a:bodyPr>
          <a:lstStyle>
            <a:lvl1pPr algn="l">
              <a:defRPr sz="4000" b="1"/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26B366FD-010E-4E46-54D4-0A26A57BE3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77909" y="2332036"/>
            <a:ext cx="7509291" cy="3969175"/>
          </a:xfrm>
        </p:spPr>
        <p:txBody>
          <a:bodyPr>
            <a:normAutofit/>
          </a:bodyPr>
          <a:lstStyle>
            <a:lvl1pPr marL="342900" indent="-342900" algn="l">
              <a:buFont typeface="Arial" panose="020B0604020202020204" pitchFamily="34" charset="0"/>
              <a:buChar char="•"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Modifiez le style des sous-titres du masque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1A302BC9-7810-6356-4BA8-70AD1B9E3B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1512365" y="6301212"/>
            <a:ext cx="374834" cy="475399"/>
          </a:xfrm>
          <a:prstGeom prst="rect">
            <a:avLst/>
          </a:prstGeom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BE625E3B-0104-4027-D0CF-0BBC92DE7DC1}"/>
              </a:ext>
            </a:extLst>
          </p:cNvPr>
          <p:cNvSpPr txBox="1"/>
          <p:nvPr userDrawn="1"/>
        </p:nvSpPr>
        <p:spPr>
          <a:xfrm>
            <a:off x="9081890" y="6369634"/>
            <a:ext cx="24304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>
                <a:solidFill>
                  <a:schemeClr val="tx1"/>
                </a:solidFill>
                <a:latin typeface="Barlow" panose="00000500000000000000" pitchFamily="2" charset="0"/>
              </a:rPr>
              <a:t>www.quadratic-labs.com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A03DD93-1E3E-EACC-7DD4-AF5196B260E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749301" y="650875"/>
            <a:ext cx="3290358" cy="4377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8450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-tête sec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23EEBE8-7EA5-181E-B2DB-B42DECF444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77908" y="650875"/>
            <a:ext cx="7509291" cy="1531937"/>
          </a:xfrm>
        </p:spPr>
        <p:txBody>
          <a:bodyPr anchor="b">
            <a:normAutofit/>
          </a:bodyPr>
          <a:lstStyle>
            <a:lvl1pPr algn="l">
              <a:defRPr sz="4000" b="1"/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26B366FD-010E-4E46-54D4-0A26A57BE3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77909" y="2332036"/>
            <a:ext cx="7509291" cy="3969175"/>
          </a:xfrm>
        </p:spPr>
        <p:txBody>
          <a:bodyPr>
            <a:normAutofit/>
          </a:bodyPr>
          <a:lstStyle>
            <a:lvl1pPr marL="342900" indent="-342900" algn="l">
              <a:buFont typeface="Arial" panose="020B0604020202020204" pitchFamily="34" charset="0"/>
              <a:buChar char="•"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Modifiez le style des sous-titres du masque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BE625E3B-0104-4027-D0CF-0BBC92DE7DC1}"/>
              </a:ext>
            </a:extLst>
          </p:cNvPr>
          <p:cNvSpPr txBox="1"/>
          <p:nvPr userDrawn="1"/>
        </p:nvSpPr>
        <p:spPr>
          <a:xfrm>
            <a:off x="9456725" y="6369634"/>
            <a:ext cx="24304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>
                <a:solidFill>
                  <a:schemeClr val="tx1"/>
                </a:solidFill>
                <a:latin typeface="Barlow" panose="00000500000000000000" pitchFamily="2" charset="0"/>
              </a:rPr>
              <a:t>www.quadratic-labs.com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C98FA8A2-46EA-C4B5-2ED9-00FB6931417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051" y="612461"/>
            <a:ext cx="3538649" cy="4381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70443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0CF8611A-EB0B-FEE6-8172-5A79C4C3913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37055" y="6356350"/>
            <a:ext cx="2743200" cy="365125"/>
          </a:xfrm>
        </p:spPr>
        <p:txBody>
          <a:bodyPr/>
          <a:lstStyle/>
          <a:p>
            <a:fld id="{8F3230D4-045D-4F5F-B7DD-867668423751}" type="datetime1">
              <a:rPr lang="fr-FR" smtClean="0"/>
              <a:t>30/05/2023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BF8FD81-54F0-950A-6EE9-9FCD7661AF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Pied de page (copyright, rappel du titre, etc.)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51BF664-0B27-AD16-6F9F-87F6D486BA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87498" y="6356350"/>
            <a:ext cx="2743200" cy="365125"/>
          </a:xfrm>
        </p:spPr>
        <p:txBody>
          <a:bodyPr/>
          <a:lstStyle/>
          <a:p>
            <a:fld id="{41DD7FD0-8CCF-4985-AE30-D6D48D0A42D3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A17A96FD-7266-E854-B78E-D25EC36A42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256" y="226902"/>
            <a:ext cx="10867442" cy="623702"/>
          </a:xfrm>
        </p:spPr>
        <p:txBody>
          <a:bodyPr/>
          <a:lstStyle/>
          <a:p>
            <a:r>
              <a:rPr lang="fr-FR" dirty="0"/>
              <a:t>Modifiez le style du titre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3BA08614-19D5-F1B6-C9B4-41AE0ECDD29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055" y="318530"/>
            <a:ext cx="729721" cy="90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04608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A559487-FFAF-9004-049F-02454F246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1303" y="1531088"/>
            <a:ext cx="11669393" cy="4645875"/>
          </a:xfrm>
        </p:spPr>
        <p:txBody>
          <a:bodyPr/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D2BE8B6-177C-761E-6F1C-F3F02A5F14C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61303" y="6356350"/>
            <a:ext cx="2743200" cy="365125"/>
          </a:xfrm>
        </p:spPr>
        <p:txBody>
          <a:bodyPr/>
          <a:lstStyle/>
          <a:p>
            <a:fld id="{DCF2D877-55A7-4280-9761-FC7FF1D56B23}" type="datetime1">
              <a:rPr lang="fr-FR" smtClean="0"/>
              <a:t>30/05/2023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1DC9EA5-1E0E-FDBC-45A1-017B3CD4C2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Pied de page (copyright, rappel du titre, etc.)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CAE3CC8-7DAE-391C-6FD1-A6358755E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87497" y="6356350"/>
            <a:ext cx="2743200" cy="365125"/>
          </a:xfrm>
        </p:spPr>
        <p:txBody>
          <a:bodyPr/>
          <a:lstStyle/>
          <a:p>
            <a:fld id="{41DD7FD0-8CCF-4985-AE30-D6D48D0A42D3}" type="slidenum">
              <a:rPr lang="fr-FR" smtClean="0"/>
              <a:t>‹N°›</a:t>
            </a:fld>
            <a:endParaRPr lang="fr-FR"/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FF2E53A6-2456-7D83-32E4-E2D05CBD30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256" y="226902"/>
            <a:ext cx="10867442" cy="623702"/>
          </a:xfrm>
        </p:spPr>
        <p:txBody>
          <a:bodyPr/>
          <a:lstStyle/>
          <a:p>
            <a:r>
              <a:rPr lang="fr-FR" dirty="0"/>
              <a:t>Modifiez le style du titre</a:t>
            </a:r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9317C058-D8F3-CC27-818C-09DCF165A148}"/>
              </a:ext>
            </a:extLst>
          </p:cNvPr>
          <p:cNvCxnSpPr>
            <a:cxnSpLocks/>
          </p:cNvCxnSpPr>
          <p:nvPr userDrawn="1"/>
        </p:nvCxnSpPr>
        <p:spPr>
          <a:xfrm>
            <a:off x="261303" y="1372378"/>
            <a:ext cx="11669395" cy="0"/>
          </a:xfrm>
          <a:prstGeom prst="line">
            <a:avLst/>
          </a:prstGeom>
          <a:ln w="57150">
            <a:solidFill>
              <a:schemeClr val="accent3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2" name="Espace réservé du texte 9">
            <a:extLst>
              <a:ext uri="{FF2B5EF4-FFF2-40B4-BE49-F238E27FC236}">
                <a16:creationId xmlns:a16="http://schemas.microsoft.com/office/drawing/2014/main" id="{F3D61B73-0515-AA37-7C97-83AECF96DA1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63254" y="850900"/>
            <a:ext cx="10867442" cy="468313"/>
          </a:xfrm>
        </p:spPr>
        <p:txBody>
          <a:bodyPr/>
          <a:lstStyle>
            <a:lvl1pPr marL="0" indent="0">
              <a:buNone/>
              <a:defRPr>
                <a:latin typeface="Barlow Light" panose="00000400000000000000" pitchFamily="2" charset="0"/>
              </a:defRPr>
            </a:lvl1pPr>
          </a:lstStyle>
          <a:p>
            <a:pPr lvl="0"/>
            <a:r>
              <a:rPr lang="fr-FR" dirty="0"/>
              <a:t>Sous-titre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14710A95-1151-0E93-3B4E-4B0C74EADED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055" y="318530"/>
            <a:ext cx="729721" cy="90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8769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5A90439-E433-1E60-DBD5-0A47D2A547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37055" y="1520456"/>
            <a:ext cx="5782745" cy="4656507"/>
          </a:xfrm>
        </p:spPr>
        <p:txBody>
          <a:bodyPr/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B85DA2C1-382A-FDD5-DF0E-FEADFDF419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520456"/>
            <a:ext cx="5758496" cy="4656507"/>
          </a:xfrm>
        </p:spPr>
        <p:txBody>
          <a:bodyPr/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4EBE020-139E-FC55-9B9D-E94A4688B6A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37055" y="6356350"/>
            <a:ext cx="2743200" cy="365125"/>
          </a:xfrm>
        </p:spPr>
        <p:txBody>
          <a:bodyPr/>
          <a:lstStyle/>
          <a:p>
            <a:fld id="{D1F58CE8-8F4C-45E8-9484-15E46BADA532}" type="datetime1">
              <a:rPr lang="fr-FR" smtClean="0"/>
              <a:t>30/05/2023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A0059D6-B00E-5053-DE57-A52862B44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Pied de page (copyright, rappel du titre, etc.)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8A3605E4-186E-761D-AFC2-2E75FDA7F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87496" y="6356350"/>
            <a:ext cx="2743200" cy="365125"/>
          </a:xfrm>
        </p:spPr>
        <p:txBody>
          <a:bodyPr/>
          <a:lstStyle/>
          <a:p>
            <a:fld id="{41DD7FD0-8CCF-4985-AE30-D6D48D0A42D3}" type="slidenum">
              <a:rPr lang="fr-FR" smtClean="0"/>
              <a:t>‹N°›</a:t>
            </a:fld>
            <a:endParaRPr lang="fr-FR"/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25B18CC4-EEEA-73A7-94C4-6F9892D133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256" y="226902"/>
            <a:ext cx="10867442" cy="623702"/>
          </a:xfrm>
        </p:spPr>
        <p:txBody>
          <a:bodyPr/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D0E8DE64-82C0-A85F-43E6-846305A3D2A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63254" y="850900"/>
            <a:ext cx="10867442" cy="468313"/>
          </a:xfrm>
        </p:spPr>
        <p:txBody>
          <a:bodyPr/>
          <a:lstStyle>
            <a:lvl1pPr marL="0" indent="0">
              <a:buNone/>
              <a:defRPr>
                <a:latin typeface="Barlow Light" panose="00000400000000000000" pitchFamily="2" charset="0"/>
              </a:defRPr>
            </a:lvl1pPr>
          </a:lstStyle>
          <a:p>
            <a:pPr lvl="0"/>
            <a:r>
              <a:rPr lang="fr-FR" dirty="0"/>
              <a:t>Sous-titre</a:t>
            </a:r>
          </a:p>
        </p:txBody>
      </p:sp>
      <p:cxnSp>
        <p:nvCxnSpPr>
          <p:cNvPr id="2" name="Connecteur droit 1">
            <a:extLst>
              <a:ext uri="{FF2B5EF4-FFF2-40B4-BE49-F238E27FC236}">
                <a16:creationId xmlns:a16="http://schemas.microsoft.com/office/drawing/2014/main" id="{0A53192B-8BD6-6726-4278-48EE00184B83}"/>
              </a:ext>
            </a:extLst>
          </p:cNvPr>
          <p:cNvCxnSpPr>
            <a:cxnSpLocks/>
          </p:cNvCxnSpPr>
          <p:nvPr userDrawn="1"/>
        </p:nvCxnSpPr>
        <p:spPr>
          <a:xfrm>
            <a:off x="261303" y="1372378"/>
            <a:ext cx="11669395" cy="0"/>
          </a:xfrm>
          <a:prstGeom prst="line">
            <a:avLst/>
          </a:prstGeom>
          <a:ln w="57150">
            <a:solidFill>
              <a:schemeClr val="accent3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12" name="Image 11">
            <a:extLst>
              <a:ext uri="{FF2B5EF4-FFF2-40B4-BE49-F238E27FC236}">
                <a16:creationId xmlns:a16="http://schemas.microsoft.com/office/drawing/2014/main" id="{9B452D40-B120-2F7D-3E91-96FB1FA6967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055" y="318530"/>
            <a:ext cx="729721" cy="90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70279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A63E9AE-2E85-060A-2622-670846D50D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1304" y="1425987"/>
            <a:ext cx="5736272" cy="74409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F49004B4-18BC-77C0-920C-F1C26212EB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61304" y="2223687"/>
            <a:ext cx="5736272" cy="3965976"/>
          </a:xfrm>
        </p:spPr>
        <p:txBody>
          <a:bodyPr/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4621FA98-C4CD-F07E-AE38-067CFFF1662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425987"/>
            <a:ext cx="5758496" cy="74409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819A5810-EC86-B1CF-0947-21471B5395D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199" y="2223687"/>
            <a:ext cx="5758495" cy="3965976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A529D839-43CA-A05E-2039-547DD66756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95BFE5-FCAC-485A-8E27-AEBF934396AA}" type="datetime1">
              <a:rPr lang="fr-FR" smtClean="0"/>
              <a:t>30/05/2023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081553BD-4A83-AC24-8877-2721F63A55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Pied de page (copyright, rappel du titre, etc.)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F0E6E38C-959C-E1D4-0F0C-E4507732F6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D7FD0-8CCF-4985-AE30-D6D48D0A42D3}" type="slidenum">
              <a:rPr lang="fr-FR" smtClean="0"/>
              <a:t>‹N°›</a:t>
            </a:fld>
            <a:endParaRPr lang="fr-FR"/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147EE4A6-DA09-7BAA-7FF3-7DB5E7BA9137}"/>
              </a:ext>
            </a:extLst>
          </p:cNvPr>
          <p:cNvCxnSpPr>
            <a:cxnSpLocks/>
          </p:cNvCxnSpPr>
          <p:nvPr userDrawn="1"/>
        </p:nvCxnSpPr>
        <p:spPr>
          <a:xfrm>
            <a:off x="838200" y="1408344"/>
            <a:ext cx="105156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6" name="Titre 15">
            <a:extLst>
              <a:ext uri="{FF2B5EF4-FFF2-40B4-BE49-F238E27FC236}">
                <a16:creationId xmlns:a16="http://schemas.microsoft.com/office/drawing/2014/main" id="{3E2E0BE2-F355-9418-AA38-CD45CA459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256" y="235723"/>
            <a:ext cx="10867441" cy="623702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17" name="Espace réservé du texte 9">
            <a:extLst>
              <a:ext uri="{FF2B5EF4-FFF2-40B4-BE49-F238E27FC236}">
                <a16:creationId xmlns:a16="http://schemas.microsoft.com/office/drawing/2014/main" id="{40987D09-4FAC-029B-3A06-926A6F28CF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63254" y="850900"/>
            <a:ext cx="10867442" cy="468313"/>
          </a:xfrm>
        </p:spPr>
        <p:txBody>
          <a:bodyPr/>
          <a:lstStyle>
            <a:lvl1pPr marL="0" indent="0">
              <a:buNone/>
              <a:defRPr>
                <a:latin typeface="Barlow Light" panose="00000400000000000000" pitchFamily="2" charset="0"/>
              </a:defRPr>
            </a:lvl1pPr>
          </a:lstStyle>
          <a:p>
            <a:pPr lvl="0"/>
            <a:r>
              <a:rPr lang="fr-FR" dirty="0"/>
              <a:t>Sous-titre</a:t>
            </a:r>
          </a:p>
        </p:txBody>
      </p: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1EB85D11-7921-2F57-CE5E-2A04763E7A3A}"/>
              </a:ext>
            </a:extLst>
          </p:cNvPr>
          <p:cNvCxnSpPr>
            <a:cxnSpLocks/>
          </p:cNvCxnSpPr>
          <p:nvPr userDrawn="1"/>
        </p:nvCxnSpPr>
        <p:spPr>
          <a:xfrm>
            <a:off x="261303" y="1372378"/>
            <a:ext cx="11669395" cy="0"/>
          </a:xfrm>
          <a:prstGeom prst="line">
            <a:avLst/>
          </a:prstGeom>
          <a:ln w="57150">
            <a:solidFill>
              <a:schemeClr val="accent3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11" name="Image 10">
            <a:extLst>
              <a:ext uri="{FF2B5EF4-FFF2-40B4-BE49-F238E27FC236}">
                <a16:creationId xmlns:a16="http://schemas.microsoft.com/office/drawing/2014/main" id="{AD72C3D1-697B-A0A9-FE62-A57AB6723EB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055" y="318530"/>
            <a:ext cx="729721" cy="90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23620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76C0FFB-0DDD-EBDF-B9C4-1131FAC895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256" y="318530"/>
            <a:ext cx="3813544" cy="89474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B73A85E-56A5-810A-57B3-33F3F9BD1B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6200" y="318530"/>
            <a:ext cx="6774497" cy="5837719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54E768DC-E327-074B-E53B-A7602EB23B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61302" y="1504555"/>
            <a:ext cx="4615498" cy="465169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ABD2C517-4516-8DB0-89CA-BB978D351F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A3409-CF71-4D6F-8F18-DD3F156122B0}" type="datetime1">
              <a:rPr lang="fr-FR" smtClean="0"/>
              <a:t>30/05/2023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DB69917-F2F6-9E8D-D4B8-383D9F177D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Pied de page (copyright, rappel du titre, etc.)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4BA92F1-B53C-53E3-9C19-07D462D58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D7FD0-8CCF-4985-AE30-D6D48D0A42D3}" type="slidenum">
              <a:rPr lang="fr-FR" smtClean="0"/>
              <a:t>‹N°›</a:t>
            </a:fld>
            <a:endParaRPr lang="fr-FR"/>
          </a:p>
        </p:txBody>
      </p: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44C3890C-4016-D57A-E91D-A40889B3108C}"/>
              </a:ext>
            </a:extLst>
          </p:cNvPr>
          <p:cNvCxnSpPr>
            <a:cxnSpLocks/>
          </p:cNvCxnSpPr>
          <p:nvPr userDrawn="1"/>
        </p:nvCxnSpPr>
        <p:spPr>
          <a:xfrm>
            <a:off x="261302" y="1358915"/>
            <a:ext cx="4615498" cy="0"/>
          </a:xfrm>
          <a:prstGeom prst="line">
            <a:avLst/>
          </a:prstGeom>
          <a:ln w="57150">
            <a:solidFill>
              <a:schemeClr val="accent3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11" name="Image 10">
            <a:extLst>
              <a:ext uri="{FF2B5EF4-FFF2-40B4-BE49-F238E27FC236}">
                <a16:creationId xmlns:a16="http://schemas.microsoft.com/office/drawing/2014/main" id="{E1C7F381-816E-F7C1-8A61-4B2A7B1F38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055" y="318530"/>
            <a:ext cx="729721" cy="90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9023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0CF8611A-EB0B-FEE6-8172-5A79C4C3913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37055" y="6356350"/>
            <a:ext cx="2743200" cy="365125"/>
          </a:xfrm>
        </p:spPr>
        <p:txBody>
          <a:bodyPr/>
          <a:lstStyle/>
          <a:p>
            <a:fld id="{8F3230D4-045D-4F5F-B7DD-867668423751}" type="datetime1">
              <a:rPr lang="fr-FR" smtClean="0"/>
              <a:t>30/05/2023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BF8FD81-54F0-950A-6EE9-9FCD7661AF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Pied de page (copyright, rappel du titre, etc.)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51BF664-0B27-AD16-6F9F-87F6D486BA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87498" y="6356350"/>
            <a:ext cx="2743200" cy="365125"/>
          </a:xfrm>
        </p:spPr>
        <p:txBody>
          <a:bodyPr/>
          <a:lstStyle/>
          <a:p>
            <a:fld id="{41DD7FD0-8CCF-4985-AE30-D6D48D0A42D3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A17A96FD-7266-E854-B78E-D25EC36A42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256" y="226902"/>
            <a:ext cx="10867442" cy="623702"/>
          </a:xfrm>
        </p:spPr>
        <p:txBody>
          <a:bodyPr/>
          <a:lstStyle/>
          <a:p>
            <a:r>
              <a:rPr lang="fr-FR" dirty="0"/>
              <a:t>Modifiez le style du titre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091E30C5-00FC-DACB-6E6A-6624BEFFEA1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055" y="318530"/>
            <a:ext cx="729721" cy="90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68674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re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0CF8611A-EB0B-FEE6-8172-5A79C4C3913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37055" y="6356350"/>
            <a:ext cx="2743200" cy="365125"/>
          </a:xfrm>
        </p:spPr>
        <p:txBody>
          <a:bodyPr/>
          <a:lstStyle/>
          <a:p>
            <a:fld id="{8F3230D4-045D-4F5F-B7DD-867668423751}" type="datetime1">
              <a:rPr lang="fr-FR" smtClean="0"/>
              <a:t>30/05/2023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BF8FD81-54F0-950A-6EE9-9FCD7661AF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Pied de page (copyright, rappel du titre, etc.)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51BF664-0B27-AD16-6F9F-87F6D486BA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87498" y="6356350"/>
            <a:ext cx="2743200" cy="365125"/>
          </a:xfrm>
        </p:spPr>
        <p:txBody>
          <a:bodyPr/>
          <a:lstStyle/>
          <a:p>
            <a:fld id="{41DD7FD0-8CCF-4985-AE30-D6D48D0A42D3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A17A96FD-7266-E854-B78E-D25EC36A42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256" y="226902"/>
            <a:ext cx="10867442" cy="623702"/>
          </a:xfrm>
        </p:spPr>
        <p:txBody>
          <a:bodyPr/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5883AF4A-A2CD-5300-5637-5820E009799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88988" y="1731963"/>
            <a:ext cx="6335712" cy="958850"/>
          </a:xfrm>
        </p:spPr>
        <p:txBody>
          <a:bodyPr>
            <a:noAutofit/>
          </a:bodyPr>
          <a:lstStyle>
            <a:lvl1pPr>
              <a:spcBef>
                <a:spcPts val="200"/>
              </a:spcBef>
              <a:defRPr sz="1200"/>
            </a:lvl1pPr>
            <a:lvl2pPr>
              <a:spcBef>
                <a:spcPts val="200"/>
              </a:spcBef>
              <a:defRPr sz="1100"/>
            </a:lvl2pPr>
            <a:lvl3pPr>
              <a:spcBef>
                <a:spcPts val="200"/>
              </a:spcBef>
              <a:defRPr sz="105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</p:txBody>
      </p:sp>
      <p:sp>
        <p:nvSpPr>
          <p:cNvPr id="19" name="Espace réservé du texte 15">
            <a:extLst>
              <a:ext uri="{FF2B5EF4-FFF2-40B4-BE49-F238E27FC236}">
                <a16:creationId xmlns:a16="http://schemas.microsoft.com/office/drawing/2014/main" id="{8942EFBE-030A-8170-EE92-4D5972201CC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88988" y="3194129"/>
            <a:ext cx="6335712" cy="1560975"/>
          </a:xfr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buFont typeface="Arial" panose="020B0604020202020204" pitchFamily="34" charset="0"/>
              <a:buChar char="•"/>
              <a:defRPr lang="fr-FR" sz="1200" kern="1200" dirty="0" smtClean="0">
                <a:solidFill>
                  <a:schemeClr val="tx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buFont typeface="Arial" panose="020B0604020202020204" pitchFamily="34" charset="0"/>
              <a:buChar char="•"/>
              <a:defRPr lang="fr-FR" sz="1200" kern="1200" dirty="0" smtClean="0">
                <a:solidFill>
                  <a:schemeClr val="tx1"/>
                </a:solidFill>
                <a:latin typeface="Barlow" panose="00000500000000000000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buFont typeface="Arial" panose="020B0604020202020204" pitchFamily="34" charset="0"/>
              <a:buChar char="•"/>
              <a:defRPr lang="fr-FR" sz="1200" kern="1200" dirty="0" smtClean="0">
                <a:solidFill>
                  <a:schemeClr val="tx1"/>
                </a:solidFill>
                <a:latin typeface="Barlow" panose="00000500000000000000" pitchFamily="2" charset="0"/>
                <a:ea typeface="+mn-ea"/>
                <a:cs typeface="+mn-cs"/>
              </a:defRPr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</p:txBody>
      </p:sp>
      <p:sp>
        <p:nvSpPr>
          <p:cNvPr id="22" name="Espace réservé du texte 15">
            <a:extLst>
              <a:ext uri="{FF2B5EF4-FFF2-40B4-BE49-F238E27FC236}">
                <a16:creationId xmlns:a16="http://schemas.microsoft.com/office/drawing/2014/main" id="{AE27D1C1-4A94-0140-CFA0-FD3D5496701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88988" y="5230712"/>
            <a:ext cx="6335712" cy="951808"/>
          </a:xfr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buFont typeface="Arial" panose="020B0604020202020204" pitchFamily="34" charset="0"/>
              <a:buChar char="•"/>
              <a:defRPr lang="fr-FR" sz="1200" kern="1200" dirty="0" smtClean="0">
                <a:solidFill>
                  <a:schemeClr val="tx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buFont typeface="Arial" panose="020B0604020202020204" pitchFamily="34" charset="0"/>
              <a:buChar char="•"/>
              <a:defRPr lang="fr-FR" sz="1200" kern="1200" dirty="0" smtClean="0">
                <a:solidFill>
                  <a:schemeClr val="tx1"/>
                </a:solidFill>
                <a:latin typeface="Barlow" panose="00000500000000000000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buFont typeface="Arial" panose="020B0604020202020204" pitchFamily="34" charset="0"/>
              <a:buChar char="•"/>
              <a:defRPr lang="fr-FR" sz="1200" kern="1200" dirty="0" smtClean="0">
                <a:solidFill>
                  <a:schemeClr val="tx1"/>
                </a:solidFill>
                <a:latin typeface="Barlow" panose="00000500000000000000" pitchFamily="2" charset="0"/>
                <a:ea typeface="+mn-ea"/>
                <a:cs typeface="+mn-cs"/>
              </a:defRPr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</p:txBody>
      </p:sp>
      <p:cxnSp>
        <p:nvCxnSpPr>
          <p:cNvPr id="23" name="Connecteur droit 22">
            <a:extLst>
              <a:ext uri="{FF2B5EF4-FFF2-40B4-BE49-F238E27FC236}">
                <a16:creationId xmlns:a16="http://schemas.microsoft.com/office/drawing/2014/main" id="{DE07A1DE-390A-6465-CE4B-0384E332917F}"/>
              </a:ext>
            </a:extLst>
          </p:cNvPr>
          <p:cNvCxnSpPr>
            <a:cxnSpLocks/>
          </p:cNvCxnSpPr>
          <p:nvPr userDrawn="1"/>
        </p:nvCxnSpPr>
        <p:spPr>
          <a:xfrm>
            <a:off x="788988" y="1376020"/>
            <a:ext cx="0" cy="685695"/>
          </a:xfrm>
          <a:prstGeom prst="line">
            <a:avLst/>
          </a:prstGeom>
          <a:ln w="57150">
            <a:solidFill>
              <a:schemeClr val="accent3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7DDF9651-1EA0-A2EE-98E7-66492F211CF2}"/>
              </a:ext>
            </a:extLst>
          </p:cNvPr>
          <p:cNvCxnSpPr>
            <a:cxnSpLocks/>
          </p:cNvCxnSpPr>
          <p:nvPr userDrawn="1"/>
        </p:nvCxnSpPr>
        <p:spPr>
          <a:xfrm>
            <a:off x="788988" y="2839177"/>
            <a:ext cx="0" cy="685695"/>
          </a:xfrm>
          <a:prstGeom prst="line">
            <a:avLst/>
          </a:prstGeom>
          <a:ln w="57150">
            <a:solidFill>
              <a:schemeClr val="accent3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10B39CE6-F414-E073-5F3D-3547B874F7A2}"/>
              </a:ext>
            </a:extLst>
          </p:cNvPr>
          <p:cNvCxnSpPr>
            <a:cxnSpLocks/>
          </p:cNvCxnSpPr>
          <p:nvPr userDrawn="1"/>
        </p:nvCxnSpPr>
        <p:spPr>
          <a:xfrm>
            <a:off x="788988" y="4887863"/>
            <a:ext cx="0" cy="685695"/>
          </a:xfrm>
          <a:prstGeom prst="line">
            <a:avLst/>
          </a:prstGeom>
          <a:ln w="57150">
            <a:solidFill>
              <a:schemeClr val="accent3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9" name="Rectangle : coins arrondis 28">
            <a:extLst>
              <a:ext uri="{FF2B5EF4-FFF2-40B4-BE49-F238E27FC236}">
                <a16:creationId xmlns:a16="http://schemas.microsoft.com/office/drawing/2014/main" id="{18937BF8-4DBE-22F9-D5DC-109E07B389F9}"/>
              </a:ext>
            </a:extLst>
          </p:cNvPr>
          <p:cNvSpPr/>
          <p:nvPr userDrawn="1"/>
        </p:nvSpPr>
        <p:spPr>
          <a:xfrm>
            <a:off x="7418716" y="1376020"/>
            <a:ext cx="4511981" cy="4806500"/>
          </a:xfrm>
          <a:prstGeom prst="roundRect">
            <a:avLst>
              <a:gd name="adj" fmla="val 2710"/>
            </a:avLst>
          </a:prstGeom>
          <a:solidFill>
            <a:schemeClr val="accent3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38BDA153-13C7-5784-058D-DC599A60F1F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055" y="318530"/>
            <a:ext cx="729721" cy="903600"/>
          </a:xfrm>
          <a:prstGeom prst="rect">
            <a:avLst/>
          </a:prstGeom>
        </p:spPr>
      </p:pic>
      <p:sp>
        <p:nvSpPr>
          <p:cNvPr id="2" name="Shape 2550">
            <a:extLst>
              <a:ext uri="{FF2B5EF4-FFF2-40B4-BE49-F238E27FC236}">
                <a16:creationId xmlns:a16="http://schemas.microsoft.com/office/drawing/2014/main" id="{E3BBE564-42A2-DB0D-B318-D7A4E45A066A}"/>
              </a:ext>
            </a:extLst>
          </p:cNvPr>
          <p:cNvSpPr/>
          <p:nvPr userDrawn="1"/>
        </p:nvSpPr>
        <p:spPr>
          <a:xfrm>
            <a:off x="301297" y="1382572"/>
            <a:ext cx="312533" cy="3493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109" y="7364"/>
                </a:moveTo>
                <a:cubicBezTo>
                  <a:pt x="20838" y="7364"/>
                  <a:pt x="20618" y="7584"/>
                  <a:pt x="20618" y="7855"/>
                </a:cubicBezTo>
                <a:lnTo>
                  <a:pt x="20618" y="18655"/>
                </a:lnTo>
                <a:cubicBezTo>
                  <a:pt x="20618" y="19739"/>
                  <a:pt x="19739" y="20618"/>
                  <a:pt x="18655" y="20618"/>
                </a:cubicBezTo>
                <a:lnTo>
                  <a:pt x="2945" y="20618"/>
                </a:lnTo>
                <a:cubicBezTo>
                  <a:pt x="1861" y="20618"/>
                  <a:pt x="982" y="19739"/>
                  <a:pt x="982" y="18655"/>
                </a:cubicBezTo>
                <a:lnTo>
                  <a:pt x="982" y="2945"/>
                </a:lnTo>
                <a:cubicBezTo>
                  <a:pt x="982" y="1861"/>
                  <a:pt x="1861" y="982"/>
                  <a:pt x="2945" y="982"/>
                </a:cubicBezTo>
                <a:lnTo>
                  <a:pt x="13745" y="982"/>
                </a:lnTo>
                <a:cubicBezTo>
                  <a:pt x="14017" y="982"/>
                  <a:pt x="14236" y="762"/>
                  <a:pt x="14236" y="491"/>
                </a:cubicBezTo>
                <a:cubicBezTo>
                  <a:pt x="14236" y="220"/>
                  <a:pt x="14017" y="0"/>
                  <a:pt x="13745" y="0"/>
                </a:cubicBezTo>
                <a:lnTo>
                  <a:pt x="2945" y="0"/>
                </a:lnTo>
                <a:cubicBezTo>
                  <a:pt x="1318" y="0"/>
                  <a:pt x="0" y="1319"/>
                  <a:pt x="0" y="2945"/>
                </a:cubicBezTo>
                <a:lnTo>
                  <a:pt x="0" y="18655"/>
                </a:lnTo>
                <a:cubicBezTo>
                  <a:pt x="0" y="20282"/>
                  <a:pt x="1318" y="21600"/>
                  <a:pt x="2945" y="21600"/>
                </a:cubicBezTo>
                <a:lnTo>
                  <a:pt x="18655" y="21600"/>
                </a:lnTo>
                <a:cubicBezTo>
                  <a:pt x="20282" y="21600"/>
                  <a:pt x="21600" y="20282"/>
                  <a:pt x="21600" y="18655"/>
                </a:cubicBezTo>
                <a:lnTo>
                  <a:pt x="21600" y="7855"/>
                </a:lnTo>
                <a:cubicBezTo>
                  <a:pt x="21600" y="7584"/>
                  <a:pt x="21380" y="7364"/>
                  <a:pt x="21109" y="7364"/>
                </a:cubicBezTo>
                <a:moveTo>
                  <a:pt x="7006" y="12764"/>
                </a:moveTo>
                <a:lnTo>
                  <a:pt x="8836" y="12764"/>
                </a:lnTo>
                <a:lnTo>
                  <a:pt x="8836" y="14594"/>
                </a:lnTo>
                <a:lnTo>
                  <a:pt x="6627" y="14973"/>
                </a:lnTo>
                <a:cubicBezTo>
                  <a:pt x="6627" y="14973"/>
                  <a:pt x="7006" y="12764"/>
                  <a:pt x="7006" y="12764"/>
                </a:cubicBezTo>
                <a:close/>
                <a:moveTo>
                  <a:pt x="16775" y="2742"/>
                </a:moveTo>
                <a:lnTo>
                  <a:pt x="18858" y="4825"/>
                </a:lnTo>
                <a:lnTo>
                  <a:pt x="9818" y="13865"/>
                </a:lnTo>
                <a:lnTo>
                  <a:pt x="9818" y="11782"/>
                </a:lnTo>
                <a:lnTo>
                  <a:pt x="7736" y="11782"/>
                </a:lnTo>
                <a:cubicBezTo>
                  <a:pt x="7736" y="11782"/>
                  <a:pt x="16775" y="2742"/>
                  <a:pt x="16775" y="2742"/>
                </a:cubicBezTo>
                <a:close/>
                <a:moveTo>
                  <a:pt x="18104" y="1414"/>
                </a:moveTo>
                <a:cubicBezTo>
                  <a:pt x="18371" y="1147"/>
                  <a:pt x="18739" y="982"/>
                  <a:pt x="19145" y="982"/>
                </a:cubicBezTo>
                <a:cubicBezTo>
                  <a:pt x="19959" y="982"/>
                  <a:pt x="20618" y="1642"/>
                  <a:pt x="20618" y="2455"/>
                </a:cubicBezTo>
                <a:cubicBezTo>
                  <a:pt x="20618" y="2861"/>
                  <a:pt x="20453" y="3230"/>
                  <a:pt x="20187" y="3496"/>
                </a:cubicBezTo>
                <a:lnTo>
                  <a:pt x="19552" y="4131"/>
                </a:lnTo>
                <a:lnTo>
                  <a:pt x="17469" y="2048"/>
                </a:lnTo>
                <a:cubicBezTo>
                  <a:pt x="17469" y="2048"/>
                  <a:pt x="18104" y="1414"/>
                  <a:pt x="18104" y="1414"/>
                </a:cubicBezTo>
                <a:close/>
                <a:moveTo>
                  <a:pt x="5400" y="16200"/>
                </a:moveTo>
                <a:lnTo>
                  <a:pt x="9590" y="15481"/>
                </a:lnTo>
                <a:lnTo>
                  <a:pt x="20881" y="4190"/>
                </a:lnTo>
                <a:cubicBezTo>
                  <a:pt x="21325" y="3746"/>
                  <a:pt x="21600" y="3133"/>
                  <a:pt x="21600" y="2455"/>
                </a:cubicBezTo>
                <a:cubicBezTo>
                  <a:pt x="21600" y="1099"/>
                  <a:pt x="20501" y="0"/>
                  <a:pt x="19145" y="0"/>
                </a:cubicBezTo>
                <a:cubicBezTo>
                  <a:pt x="18468" y="0"/>
                  <a:pt x="17854" y="275"/>
                  <a:pt x="17410" y="719"/>
                </a:cubicBezTo>
                <a:lnTo>
                  <a:pt x="6119" y="12010"/>
                </a:lnTo>
                <a:cubicBezTo>
                  <a:pt x="6119" y="12010"/>
                  <a:pt x="5400" y="16200"/>
                  <a:pt x="5400" y="16200"/>
                </a:cubicBezTo>
                <a:close/>
              </a:path>
            </a:pathLst>
          </a:custGeom>
          <a:solidFill>
            <a:schemeClr val="accent3"/>
          </a:solidFill>
          <a:ln w="12700">
            <a:solidFill>
              <a:schemeClr val="accent3"/>
            </a:solidFill>
            <a:miter lim="400000"/>
          </a:ln>
        </p:spPr>
        <p:txBody>
          <a:bodyPr lIns="14284" tIns="14284" rIns="14284" bIns="14284" anchor="ctr"/>
          <a:lstStyle/>
          <a:p>
            <a:pPr defTabSz="171399" eaLnBrk="1" hangingPunct="1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Calibri" charset="0"/>
              <a:cs typeface="Calibri" charset="0"/>
              <a:sym typeface="Gill Sans"/>
            </a:endParaRPr>
          </a:p>
        </p:txBody>
      </p:sp>
      <p:sp>
        <p:nvSpPr>
          <p:cNvPr id="8" name="Freeform 97">
            <a:extLst>
              <a:ext uri="{FF2B5EF4-FFF2-40B4-BE49-F238E27FC236}">
                <a16:creationId xmlns:a16="http://schemas.microsoft.com/office/drawing/2014/main" id="{1AC8A69D-9705-F466-B5E8-A053F618411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289382" y="2839177"/>
            <a:ext cx="312533" cy="341999"/>
          </a:xfrm>
          <a:custGeom>
            <a:avLst/>
            <a:gdLst>
              <a:gd name="T0" fmla="*/ 383 w 472"/>
              <a:gd name="T1" fmla="*/ 309 h 501"/>
              <a:gd name="T2" fmla="*/ 383 w 472"/>
              <a:gd name="T3" fmla="*/ 309 h 501"/>
              <a:gd name="T4" fmla="*/ 295 w 472"/>
              <a:gd name="T5" fmla="*/ 353 h 501"/>
              <a:gd name="T6" fmla="*/ 192 w 472"/>
              <a:gd name="T7" fmla="*/ 294 h 501"/>
              <a:gd name="T8" fmla="*/ 206 w 472"/>
              <a:gd name="T9" fmla="*/ 250 h 501"/>
              <a:gd name="T10" fmla="*/ 192 w 472"/>
              <a:gd name="T11" fmla="*/ 221 h 501"/>
              <a:gd name="T12" fmla="*/ 310 w 472"/>
              <a:gd name="T13" fmla="*/ 162 h 501"/>
              <a:gd name="T14" fmla="*/ 383 w 472"/>
              <a:gd name="T15" fmla="*/ 191 h 501"/>
              <a:gd name="T16" fmla="*/ 471 w 472"/>
              <a:gd name="T17" fmla="*/ 88 h 501"/>
              <a:gd name="T18" fmla="*/ 383 w 472"/>
              <a:gd name="T19" fmla="*/ 0 h 501"/>
              <a:gd name="T20" fmla="*/ 280 w 472"/>
              <a:gd name="T21" fmla="*/ 88 h 501"/>
              <a:gd name="T22" fmla="*/ 280 w 472"/>
              <a:gd name="T23" fmla="*/ 117 h 501"/>
              <a:gd name="T24" fmla="*/ 177 w 472"/>
              <a:gd name="T25" fmla="*/ 176 h 501"/>
              <a:gd name="T26" fmla="*/ 103 w 472"/>
              <a:gd name="T27" fmla="*/ 147 h 501"/>
              <a:gd name="T28" fmla="*/ 0 w 472"/>
              <a:gd name="T29" fmla="*/ 250 h 501"/>
              <a:gd name="T30" fmla="*/ 103 w 472"/>
              <a:gd name="T31" fmla="*/ 353 h 501"/>
              <a:gd name="T32" fmla="*/ 162 w 472"/>
              <a:gd name="T33" fmla="*/ 323 h 501"/>
              <a:gd name="T34" fmla="*/ 162 w 472"/>
              <a:gd name="T35" fmla="*/ 323 h 501"/>
              <a:gd name="T36" fmla="*/ 280 w 472"/>
              <a:gd name="T37" fmla="*/ 397 h 501"/>
              <a:gd name="T38" fmla="*/ 280 w 472"/>
              <a:gd name="T39" fmla="*/ 412 h 501"/>
              <a:gd name="T40" fmla="*/ 383 w 472"/>
              <a:gd name="T41" fmla="*/ 500 h 501"/>
              <a:gd name="T42" fmla="*/ 471 w 472"/>
              <a:gd name="T43" fmla="*/ 412 h 501"/>
              <a:gd name="T44" fmla="*/ 383 w 472"/>
              <a:gd name="T45" fmla="*/ 309 h 501"/>
              <a:gd name="T46" fmla="*/ 383 w 472"/>
              <a:gd name="T47" fmla="*/ 29 h 501"/>
              <a:gd name="T48" fmla="*/ 383 w 472"/>
              <a:gd name="T49" fmla="*/ 29 h 501"/>
              <a:gd name="T50" fmla="*/ 442 w 472"/>
              <a:gd name="T51" fmla="*/ 88 h 501"/>
              <a:gd name="T52" fmla="*/ 383 w 472"/>
              <a:gd name="T53" fmla="*/ 147 h 501"/>
              <a:gd name="T54" fmla="*/ 324 w 472"/>
              <a:gd name="T55" fmla="*/ 88 h 501"/>
              <a:gd name="T56" fmla="*/ 383 w 472"/>
              <a:gd name="T57" fmla="*/ 29 h 501"/>
              <a:gd name="T58" fmla="*/ 103 w 472"/>
              <a:gd name="T59" fmla="*/ 309 h 501"/>
              <a:gd name="T60" fmla="*/ 103 w 472"/>
              <a:gd name="T61" fmla="*/ 309 h 501"/>
              <a:gd name="T62" fmla="*/ 44 w 472"/>
              <a:gd name="T63" fmla="*/ 250 h 501"/>
              <a:gd name="T64" fmla="*/ 103 w 472"/>
              <a:gd name="T65" fmla="*/ 191 h 501"/>
              <a:gd name="T66" fmla="*/ 162 w 472"/>
              <a:gd name="T67" fmla="*/ 250 h 501"/>
              <a:gd name="T68" fmla="*/ 103 w 472"/>
              <a:gd name="T69" fmla="*/ 309 h 501"/>
              <a:gd name="T70" fmla="*/ 383 w 472"/>
              <a:gd name="T71" fmla="*/ 471 h 501"/>
              <a:gd name="T72" fmla="*/ 383 w 472"/>
              <a:gd name="T73" fmla="*/ 471 h 501"/>
              <a:gd name="T74" fmla="*/ 324 w 472"/>
              <a:gd name="T75" fmla="*/ 412 h 501"/>
              <a:gd name="T76" fmla="*/ 383 w 472"/>
              <a:gd name="T77" fmla="*/ 353 h 501"/>
              <a:gd name="T78" fmla="*/ 442 w 472"/>
              <a:gd name="T79" fmla="*/ 412 h 501"/>
              <a:gd name="T80" fmla="*/ 383 w 472"/>
              <a:gd name="T81" fmla="*/ 471 h 5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472" h="501">
                <a:moveTo>
                  <a:pt x="383" y="309"/>
                </a:moveTo>
                <a:lnTo>
                  <a:pt x="383" y="309"/>
                </a:lnTo>
                <a:cubicBezTo>
                  <a:pt x="339" y="309"/>
                  <a:pt x="310" y="323"/>
                  <a:pt x="295" y="353"/>
                </a:cubicBezTo>
                <a:cubicBezTo>
                  <a:pt x="192" y="294"/>
                  <a:pt x="192" y="294"/>
                  <a:pt x="192" y="294"/>
                </a:cubicBezTo>
                <a:cubicBezTo>
                  <a:pt x="192" y="280"/>
                  <a:pt x="206" y="264"/>
                  <a:pt x="206" y="250"/>
                </a:cubicBezTo>
                <a:cubicBezTo>
                  <a:pt x="206" y="235"/>
                  <a:pt x="206" y="235"/>
                  <a:pt x="192" y="221"/>
                </a:cubicBezTo>
                <a:cubicBezTo>
                  <a:pt x="310" y="162"/>
                  <a:pt x="310" y="162"/>
                  <a:pt x="310" y="162"/>
                </a:cubicBezTo>
                <a:cubicBezTo>
                  <a:pt x="324" y="176"/>
                  <a:pt x="353" y="191"/>
                  <a:pt x="383" y="191"/>
                </a:cubicBezTo>
                <a:cubicBezTo>
                  <a:pt x="427" y="191"/>
                  <a:pt x="471" y="147"/>
                  <a:pt x="471" y="88"/>
                </a:cubicBezTo>
                <a:cubicBezTo>
                  <a:pt x="471" y="44"/>
                  <a:pt x="427" y="0"/>
                  <a:pt x="383" y="0"/>
                </a:cubicBezTo>
                <a:cubicBezTo>
                  <a:pt x="324" y="0"/>
                  <a:pt x="280" y="44"/>
                  <a:pt x="280" y="88"/>
                </a:cubicBezTo>
                <a:cubicBezTo>
                  <a:pt x="280" y="103"/>
                  <a:pt x="280" y="117"/>
                  <a:pt x="280" y="117"/>
                </a:cubicBezTo>
                <a:cubicBezTo>
                  <a:pt x="177" y="176"/>
                  <a:pt x="177" y="176"/>
                  <a:pt x="177" y="176"/>
                </a:cubicBezTo>
                <a:cubicBezTo>
                  <a:pt x="162" y="162"/>
                  <a:pt x="133" y="147"/>
                  <a:pt x="103" y="147"/>
                </a:cubicBezTo>
                <a:cubicBezTo>
                  <a:pt x="44" y="147"/>
                  <a:pt x="0" y="191"/>
                  <a:pt x="0" y="250"/>
                </a:cubicBezTo>
                <a:cubicBezTo>
                  <a:pt x="0" y="309"/>
                  <a:pt x="44" y="353"/>
                  <a:pt x="103" y="353"/>
                </a:cubicBezTo>
                <a:cubicBezTo>
                  <a:pt x="133" y="353"/>
                  <a:pt x="148" y="338"/>
                  <a:pt x="162" y="323"/>
                </a:cubicBezTo>
                <a:lnTo>
                  <a:pt x="162" y="323"/>
                </a:lnTo>
                <a:cubicBezTo>
                  <a:pt x="280" y="397"/>
                  <a:pt x="280" y="397"/>
                  <a:pt x="280" y="397"/>
                </a:cubicBezTo>
                <a:cubicBezTo>
                  <a:pt x="280" y="397"/>
                  <a:pt x="280" y="397"/>
                  <a:pt x="280" y="412"/>
                </a:cubicBezTo>
                <a:cubicBezTo>
                  <a:pt x="280" y="456"/>
                  <a:pt x="324" y="500"/>
                  <a:pt x="383" y="500"/>
                </a:cubicBezTo>
                <a:cubicBezTo>
                  <a:pt x="427" y="500"/>
                  <a:pt x="471" y="456"/>
                  <a:pt x="471" y="412"/>
                </a:cubicBezTo>
                <a:cubicBezTo>
                  <a:pt x="471" y="353"/>
                  <a:pt x="427" y="309"/>
                  <a:pt x="383" y="309"/>
                </a:cubicBezTo>
                <a:close/>
                <a:moveTo>
                  <a:pt x="383" y="29"/>
                </a:moveTo>
                <a:lnTo>
                  <a:pt x="383" y="29"/>
                </a:lnTo>
                <a:cubicBezTo>
                  <a:pt x="412" y="29"/>
                  <a:pt x="442" y="59"/>
                  <a:pt x="442" y="88"/>
                </a:cubicBezTo>
                <a:cubicBezTo>
                  <a:pt x="442" y="132"/>
                  <a:pt x="412" y="147"/>
                  <a:pt x="383" y="147"/>
                </a:cubicBezTo>
                <a:cubicBezTo>
                  <a:pt x="339" y="147"/>
                  <a:pt x="324" y="132"/>
                  <a:pt x="324" y="88"/>
                </a:cubicBezTo>
                <a:cubicBezTo>
                  <a:pt x="324" y="59"/>
                  <a:pt x="339" y="29"/>
                  <a:pt x="383" y="29"/>
                </a:cubicBezTo>
                <a:close/>
                <a:moveTo>
                  <a:pt x="103" y="309"/>
                </a:moveTo>
                <a:lnTo>
                  <a:pt x="103" y="309"/>
                </a:lnTo>
                <a:cubicBezTo>
                  <a:pt x="74" y="309"/>
                  <a:pt x="44" y="280"/>
                  <a:pt x="44" y="250"/>
                </a:cubicBezTo>
                <a:cubicBezTo>
                  <a:pt x="44" y="221"/>
                  <a:pt x="74" y="191"/>
                  <a:pt x="103" y="191"/>
                </a:cubicBezTo>
                <a:cubicBezTo>
                  <a:pt x="133" y="191"/>
                  <a:pt x="162" y="221"/>
                  <a:pt x="162" y="250"/>
                </a:cubicBezTo>
                <a:cubicBezTo>
                  <a:pt x="162" y="280"/>
                  <a:pt x="133" y="309"/>
                  <a:pt x="103" y="309"/>
                </a:cubicBezTo>
                <a:close/>
                <a:moveTo>
                  <a:pt x="383" y="471"/>
                </a:moveTo>
                <a:lnTo>
                  <a:pt x="383" y="471"/>
                </a:lnTo>
                <a:cubicBezTo>
                  <a:pt x="339" y="471"/>
                  <a:pt x="324" y="441"/>
                  <a:pt x="324" y="412"/>
                </a:cubicBezTo>
                <a:cubicBezTo>
                  <a:pt x="324" y="368"/>
                  <a:pt x="339" y="353"/>
                  <a:pt x="383" y="353"/>
                </a:cubicBezTo>
                <a:cubicBezTo>
                  <a:pt x="412" y="353"/>
                  <a:pt x="442" y="368"/>
                  <a:pt x="442" y="412"/>
                </a:cubicBezTo>
                <a:cubicBezTo>
                  <a:pt x="442" y="441"/>
                  <a:pt x="412" y="471"/>
                  <a:pt x="383" y="471"/>
                </a:cubicBezTo>
                <a:close/>
              </a:path>
            </a:pathLst>
          </a:custGeom>
          <a:solidFill>
            <a:schemeClr val="accent3"/>
          </a:solidFill>
          <a:ln>
            <a:solidFill>
              <a:schemeClr val="accent3"/>
            </a:solidFill>
          </a:ln>
          <a:effectLst/>
          <a:extLst>
            <a:ext uri="{91240B29-F687-4f45-9708-019B960494DF}"/>
            <a:ext uri="{AF507438-7753-43e0-B8FC-AC1667EBCBE1}"/>
          </a:extLst>
        </p:spPr>
        <p:txBody>
          <a:bodyPr wrap="none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ea typeface="+mn-ea"/>
            </a:endParaRPr>
          </a:p>
        </p:txBody>
      </p:sp>
      <p:sp>
        <p:nvSpPr>
          <p:cNvPr id="9" name="Freeform 166">
            <a:extLst>
              <a:ext uri="{FF2B5EF4-FFF2-40B4-BE49-F238E27FC236}">
                <a16:creationId xmlns:a16="http://schemas.microsoft.com/office/drawing/2014/main" id="{0AE0E3A9-6A0C-51F2-C851-E0D0AD9CE63C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01297" y="4894430"/>
            <a:ext cx="312533" cy="340544"/>
          </a:xfrm>
          <a:custGeom>
            <a:avLst/>
            <a:gdLst>
              <a:gd name="T0" fmla="*/ 371 w 390"/>
              <a:gd name="T1" fmla="*/ 0 h 445"/>
              <a:gd name="T2" fmla="*/ 371 w 390"/>
              <a:gd name="T3" fmla="*/ 0 h 445"/>
              <a:gd name="T4" fmla="*/ 310 w 390"/>
              <a:gd name="T5" fmla="*/ 0 h 445"/>
              <a:gd name="T6" fmla="*/ 292 w 390"/>
              <a:gd name="T7" fmla="*/ 28 h 445"/>
              <a:gd name="T8" fmla="*/ 292 w 390"/>
              <a:gd name="T9" fmla="*/ 444 h 445"/>
              <a:gd name="T10" fmla="*/ 389 w 390"/>
              <a:gd name="T11" fmla="*/ 444 h 445"/>
              <a:gd name="T12" fmla="*/ 389 w 390"/>
              <a:gd name="T13" fmla="*/ 28 h 445"/>
              <a:gd name="T14" fmla="*/ 371 w 390"/>
              <a:gd name="T15" fmla="*/ 0 h 445"/>
              <a:gd name="T16" fmla="*/ 221 w 390"/>
              <a:gd name="T17" fmla="*/ 151 h 445"/>
              <a:gd name="T18" fmla="*/ 221 w 390"/>
              <a:gd name="T19" fmla="*/ 151 h 445"/>
              <a:gd name="T20" fmla="*/ 168 w 390"/>
              <a:gd name="T21" fmla="*/ 151 h 445"/>
              <a:gd name="T22" fmla="*/ 141 w 390"/>
              <a:gd name="T23" fmla="*/ 178 h 445"/>
              <a:gd name="T24" fmla="*/ 141 w 390"/>
              <a:gd name="T25" fmla="*/ 444 h 445"/>
              <a:gd name="T26" fmla="*/ 248 w 390"/>
              <a:gd name="T27" fmla="*/ 444 h 445"/>
              <a:gd name="T28" fmla="*/ 248 w 390"/>
              <a:gd name="T29" fmla="*/ 178 h 445"/>
              <a:gd name="T30" fmla="*/ 221 w 390"/>
              <a:gd name="T31" fmla="*/ 151 h 445"/>
              <a:gd name="T32" fmla="*/ 70 w 390"/>
              <a:gd name="T33" fmla="*/ 302 h 445"/>
              <a:gd name="T34" fmla="*/ 70 w 390"/>
              <a:gd name="T35" fmla="*/ 302 h 445"/>
              <a:gd name="T36" fmla="*/ 17 w 390"/>
              <a:gd name="T37" fmla="*/ 302 h 445"/>
              <a:gd name="T38" fmla="*/ 0 w 390"/>
              <a:gd name="T39" fmla="*/ 319 h 445"/>
              <a:gd name="T40" fmla="*/ 0 w 390"/>
              <a:gd name="T41" fmla="*/ 444 h 445"/>
              <a:gd name="T42" fmla="*/ 97 w 390"/>
              <a:gd name="T43" fmla="*/ 444 h 445"/>
              <a:gd name="T44" fmla="*/ 97 w 390"/>
              <a:gd name="T45" fmla="*/ 319 h 445"/>
              <a:gd name="T46" fmla="*/ 70 w 390"/>
              <a:gd name="T47" fmla="*/ 302 h 4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390" h="445">
                <a:moveTo>
                  <a:pt x="371" y="0"/>
                </a:moveTo>
                <a:lnTo>
                  <a:pt x="371" y="0"/>
                </a:lnTo>
                <a:cubicBezTo>
                  <a:pt x="310" y="0"/>
                  <a:pt x="310" y="0"/>
                  <a:pt x="310" y="0"/>
                </a:cubicBezTo>
                <a:cubicBezTo>
                  <a:pt x="301" y="0"/>
                  <a:pt x="292" y="10"/>
                  <a:pt x="292" y="28"/>
                </a:cubicBezTo>
                <a:cubicBezTo>
                  <a:pt x="292" y="444"/>
                  <a:pt x="292" y="444"/>
                  <a:pt x="292" y="444"/>
                </a:cubicBezTo>
                <a:cubicBezTo>
                  <a:pt x="389" y="444"/>
                  <a:pt x="389" y="444"/>
                  <a:pt x="389" y="444"/>
                </a:cubicBezTo>
                <a:cubicBezTo>
                  <a:pt x="389" y="28"/>
                  <a:pt x="389" y="28"/>
                  <a:pt x="389" y="28"/>
                </a:cubicBezTo>
                <a:cubicBezTo>
                  <a:pt x="389" y="10"/>
                  <a:pt x="380" y="0"/>
                  <a:pt x="371" y="0"/>
                </a:cubicBezTo>
                <a:close/>
                <a:moveTo>
                  <a:pt x="221" y="151"/>
                </a:moveTo>
                <a:lnTo>
                  <a:pt x="221" y="151"/>
                </a:lnTo>
                <a:cubicBezTo>
                  <a:pt x="168" y="151"/>
                  <a:pt x="168" y="151"/>
                  <a:pt x="168" y="151"/>
                </a:cubicBezTo>
                <a:cubicBezTo>
                  <a:pt x="150" y="151"/>
                  <a:pt x="141" y="160"/>
                  <a:pt x="141" y="178"/>
                </a:cubicBezTo>
                <a:cubicBezTo>
                  <a:pt x="141" y="444"/>
                  <a:pt x="141" y="444"/>
                  <a:pt x="141" y="444"/>
                </a:cubicBezTo>
                <a:cubicBezTo>
                  <a:pt x="248" y="444"/>
                  <a:pt x="248" y="444"/>
                  <a:pt x="248" y="444"/>
                </a:cubicBezTo>
                <a:cubicBezTo>
                  <a:pt x="248" y="178"/>
                  <a:pt x="248" y="178"/>
                  <a:pt x="248" y="178"/>
                </a:cubicBezTo>
                <a:cubicBezTo>
                  <a:pt x="248" y="160"/>
                  <a:pt x="230" y="151"/>
                  <a:pt x="221" y="151"/>
                </a:cubicBezTo>
                <a:close/>
                <a:moveTo>
                  <a:pt x="70" y="302"/>
                </a:moveTo>
                <a:lnTo>
                  <a:pt x="70" y="302"/>
                </a:lnTo>
                <a:cubicBezTo>
                  <a:pt x="17" y="302"/>
                  <a:pt x="17" y="302"/>
                  <a:pt x="17" y="302"/>
                </a:cubicBezTo>
                <a:cubicBezTo>
                  <a:pt x="0" y="302"/>
                  <a:pt x="0" y="310"/>
                  <a:pt x="0" y="319"/>
                </a:cubicBezTo>
                <a:cubicBezTo>
                  <a:pt x="0" y="444"/>
                  <a:pt x="0" y="444"/>
                  <a:pt x="0" y="444"/>
                </a:cubicBezTo>
                <a:cubicBezTo>
                  <a:pt x="97" y="444"/>
                  <a:pt x="97" y="444"/>
                  <a:pt x="97" y="444"/>
                </a:cubicBezTo>
                <a:cubicBezTo>
                  <a:pt x="97" y="319"/>
                  <a:pt x="97" y="319"/>
                  <a:pt x="97" y="319"/>
                </a:cubicBezTo>
                <a:cubicBezTo>
                  <a:pt x="97" y="310"/>
                  <a:pt x="88" y="302"/>
                  <a:pt x="70" y="302"/>
                </a:cubicBezTo>
                <a:close/>
              </a:path>
            </a:pathLst>
          </a:custGeom>
          <a:solidFill>
            <a:schemeClr val="accent3"/>
          </a:solidFill>
          <a:ln>
            <a:solidFill>
              <a:schemeClr val="accent3"/>
            </a:solidFill>
          </a:ln>
          <a:effectLst/>
          <a:extLst>
            <a:ext uri="{91240B29-F687-4f45-9708-019B960494DF}"/>
            <a:ext uri="{AF507438-7753-43e0-B8FC-AC1667EBCBE1}"/>
          </a:extLst>
        </p:spPr>
        <p:txBody>
          <a:bodyPr wrap="none" lIns="34290" tIns="17145" rIns="34290" bIns="17145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ea typeface="+mn-ea"/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6E91C181-CE0E-149F-C844-77FA94484175}"/>
              </a:ext>
            </a:extLst>
          </p:cNvPr>
          <p:cNvSpPr txBox="1"/>
          <p:nvPr userDrawn="1"/>
        </p:nvSpPr>
        <p:spPr>
          <a:xfrm>
            <a:off x="788988" y="1373264"/>
            <a:ext cx="1075936" cy="3139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lvl="0"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>
                <a:solidFill>
                  <a:schemeClr val="accent5"/>
                </a:solidFill>
                <a:latin typeface="Barlow Black" panose="00000A00000000000000" pitchFamily="2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accent5">
                    <a:lumMod val="20000"/>
                    <a:lumOff val="80000"/>
                  </a:schemeClr>
                </a:solidFill>
                <a:latin typeface="Barlow" panose="00000500000000000000" pitchFamily="2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accent5">
                    <a:lumMod val="20000"/>
                    <a:lumOff val="80000"/>
                  </a:schemeClr>
                </a:solidFill>
                <a:latin typeface="Barlow" panose="00000500000000000000" pitchFamily="2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accent5">
                    <a:lumMod val="20000"/>
                    <a:lumOff val="80000"/>
                  </a:schemeClr>
                </a:solidFill>
                <a:latin typeface="Barlow" panose="00000500000000000000" pitchFamily="2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accent5">
                    <a:lumMod val="20000"/>
                    <a:lumOff val="80000"/>
                  </a:schemeClr>
                </a:solidFill>
                <a:latin typeface="Barlow" panose="00000500000000000000" pitchFamily="2" charset="0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lang="fr-FR" dirty="0">
                <a:solidFill>
                  <a:schemeClr val="accent3"/>
                </a:solidFill>
              </a:rPr>
              <a:t>Le besoin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98462C82-D864-5F9B-A17C-279C62B974D0}"/>
              </a:ext>
            </a:extLst>
          </p:cNvPr>
          <p:cNvSpPr txBox="1"/>
          <p:nvPr userDrawn="1"/>
        </p:nvSpPr>
        <p:spPr>
          <a:xfrm>
            <a:off x="788988" y="2858940"/>
            <a:ext cx="2652712" cy="3139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lvl="0"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>
                <a:solidFill>
                  <a:schemeClr val="accent5"/>
                </a:solidFill>
                <a:latin typeface="Barlow Black" panose="00000A00000000000000" pitchFamily="2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accent5">
                    <a:lumMod val="20000"/>
                    <a:lumOff val="80000"/>
                  </a:schemeClr>
                </a:solidFill>
                <a:latin typeface="Barlow" panose="00000500000000000000" pitchFamily="2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accent5">
                    <a:lumMod val="20000"/>
                    <a:lumOff val="80000"/>
                  </a:schemeClr>
                </a:solidFill>
                <a:latin typeface="Barlow" panose="00000500000000000000" pitchFamily="2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accent5">
                    <a:lumMod val="20000"/>
                    <a:lumOff val="80000"/>
                  </a:schemeClr>
                </a:solidFill>
                <a:latin typeface="Barlow" panose="00000500000000000000" pitchFamily="2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accent5">
                    <a:lumMod val="20000"/>
                    <a:lumOff val="80000"/>
                  </a:schemeClr>
                </a:solidFill>
                <a:latin typeface="Barlow" panose="00000500000000000000" pitchFamily="2" charset="0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lang="fr-FR" dirty="0">
                <a:solidFill>
                  <a:schemeClr val="accent3"/>
                </a:solidFill>
              </a:rPr>
              <a:t>Notre approche 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A249D35D-DE22-6807-792D-3B63D3867E41}"/>
              </a:ext>
            </a:extLst>
          </p:cNvPr>
          <p:cNvSpPr txBox="1"/>
          <p:nvPr userDrawn="1"/>
        </p:nvSpPr>
        <p:spPr>
          <a:xfrm>
            <a:off x="788988" y="4892882"/>
            <a:ext cx="2652712" cy="3139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lvl="0"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>
                <a:solidFill>
                  <a:schemeClr val="accent5"/>
                </a:solidFill>
                <a:latin typeface="Barlow Black" panose="00000A00000000000000" pitchFamily="2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accent5">
                    <a:lumMod val="20000"/>
                    <a:lumOff val="80000"/>
                  </a:schemeClr>
                </a:solidFill>
                <a:latin typeface="Barlow" panose="00000500000000000000" pitchFamily="2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accent5">
                    <a:lumMod val="20000"/>
                    <a:lumOff val="80000"/>
                  </a:schemeClr>
                </a:solidFill>
                <a:latin typeface="Barlow" panose="00000500000000000000" pitchFamily="2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accent5">
                    <a:lumMod val="20000"/>
                    <a:lumOff val="80000"/>
                  </a:schemeClr>
                </a:solidFill>
                <a:latin typeface="Barlow" panose="00000500000000000000" pitchFamily="2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accent5">
                    <a:lumMod val="20000"/>
                    <a:lumOff val="80000"/>
                  </a:schemeClr>
                </a:solidFill>
                <a:latin typeface="Barlow" panose="00000500000000000000" pitchFamily="2" charset="0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lang="fr-FR" dirty="0">
                <a:solidFill>
                  <a:schemeClr val="accent3"/>
                </a:solidFill>
              </a:rPr>
              <a:t>Les résultats</a:t>
            </a:r>
          </a:p>
        </p:txBody>
      </p:sp>
    </p:spTree>
    <p:extLst>
      <p:ext uri="{BB962C8B-B14F-4D97-AF65-F5344CB8AC3E}">
        <p14:creationId xmlns:p14="http://schemas.microsoft.com/office/powerpoint/2010/main" val="323684727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e de f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>
            <a:extLst>
              <a:ext uri="{FF2B5EF4-FFF2-40B4-BE49-F238E27FC236}">
                <a16:creationId xmlns:a16="http://schemas.microsoft.com/office/drawing/2014/main" id="{D397D66B-9911-5E07-B7C0-4F5898FE5AB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2853" y="1620831"/>
            <a:ext cx="2606294" cy="3227324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99FE2B1E-4523-DBB5-EE33-00AD5FF8460F}"/>
              </a:ext>
            </a:extLst>
          </p:cNvPr>
          <p:cNvSpPr txBox="1"/>
          <p:nvPr userDrawn="1"/>
        </p:nvSpPr>
        <p:spPr>
          <a:xfrm>
            <a:off x="4604244" y="6369634"/>
            <a:ext cx="2983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000" dirty="0">
                <a:solidFill>
                  <a:schemeClr val="tx1"/>
                </a:solidFill>
                <a:latin typeface="Barlow" panose="00000500000000000000" pitchFamily="2" charset="0"/>
              </a:rPr>
              <a:t>www.quadratic-labs.com</a:t>
            </a:r>
          </a:p>
        </p:txBody>
      </p:sp>
    </p:spTree>
    <p:extLst>
      <p:ext uri="{BB962C8B-B14F-4D97-AF65-F5344CB8AC3E}">
        <p14:creationId xmlns:p14="http://schemas.microsoft.com/office/powerpoint/2010/main" val="366414310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 tête se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23EEBE8-7EA5-181E-B2DB-B42DECF444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77908" y="650875"/>
            <a:ext cx="7509291" cy="1531937"/>
          </a:xfrm>
        </p:spPr>
        <p:txBody>
          <a:bodyPr anchor="b">
            <a:normAutofit/>
          </a:bodyPr>
          <a:lstStyle>
            <a:lvl1pPr algn="l">
              <a:defRPr sz="4000" b="1"/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26B366FD-010E-4E46-54D4-0A26A57BE3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77909" y="2332036"/>
            <a:ext cx="7509291" cy="3969175"/>
          </a:xfrm>
        </p:spPr>
        <p:txBody>
          <a:bodyPr>
            <a:normAutofit/>
          </a:bodyPr>
          <a:lstStyle>
            <a:lvl1pPr marL="342900" indent="-342900" algn="l">
              <a:buFont typeface="Arial" panose="020B0604020202020204" pitchFamily="34" charset="0"/>
              <a:buChar char="•"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Modifiez le style des sous-titres du masque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21A505E3-CAC3-9D14-2310-3B9E5E5DE7F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0" y="650874"/>
            <a:ext cx="4377908" cy="4377908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1A302BC9-7810-6356-4BA8-70AD1B9E3B1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1512365" y="6301212"/>
            <a:ext cx="374834" cy="475399"/>
          </a:xfrm>
          <a:prstGeom prst="rect">
            <a:avLst/>
          </a:prstGeom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BE625E3B-0104-4027-D0CF-0BBC92DE7DC1}"/>
              </a:ext>
            </a:extLst>
          </p:cNvPr>
          <p:cNvSpPr txBox="1"/>
          <p:nvPr userDrawn="1"/>
        </p:nvSpPr>
        <p:spPr>
          <a:xfrm>
            <a:off x="9081890" y="6369634"/>
            <a:ext cx="24304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>
                <a:solidFill>
                  <a:schemeClr val="tx1"/>
                </a:solidFill>
                <a:latin typeface="Barlow" panose="00000500000000000000" pitchFamily="2" charset="0"/>
              </a:rPr>
              <a:t>www.quadratic-labs.com</a:t>
            </a:r>
          </a:p>
        </p:txBody>
      </p:sp>
    </p:spTree>
    <p:extLst>
      <p:ext uri="{BB962C8B-B14F-4D97-AF65-F5344CB8AC3E}">
        <p14:creationId xmlns:p14="http://schemas.microsoft.com/office/powerpoint/2010/main" val="18020083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-tête sec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23EEBE8-7EA5-181E-B2DB-B42DECF444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77908" y="650875"/>
            <a:ext cx="7509291" cy="1531937"/>
          </a:xfrm>
        </p:spPr>
        <p:txBody>
          <a:bodyPr anchor="b">
            <a:normAutofit/>
          </a:bodyPr>
          <a:lstStyle>
            <a:lvl1pPr algn="l">
              <a:defRPr sz="4000" b="1"/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26B366FD-010E-4E46-54D4-0A26A57BE3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77909" y="2332036"/>
            <a:ext cx="7509291" cy="3969175"/>
          </a:xfrm>
        </p:spPr>
        <p:txBody>
          <a:bodyPr>
            <a:normAutofit/>
          </a:bodyPr>
          <a:lstStyle>
            <a:lvl1pPr marL="342900" indent="-342900" algn="l">
              <a:buFont typeface="Arial" panose="020B0604020202020204" pitchFamily="34" charset="0"/>
              <a:buChar char="•"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Modifiez le style des sous-titres du masque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1A302BC9-7810-6356-4BA8-70AD1B9E3B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1512365" y="6301212"/>
            <a:ext cx="374834" cy="475399"/>
          </a:xfrm>
          <a:prstGeom prst="rect">
            <a:avLst/>
          </a:prstGeom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BE625E3B-0104-4027-D0CF-0BBC92DE7DC1}"/>
              </a:ext>
            </a:extLst>
          </p:cNvPr>
          <p:cNvSpPr txBox="1"/>
          <p:nvPr userDrawn="1"/>
        </p:nvSpPr>
        <p:spPr>
          <a:xfrm>
            <a:off x="9081890" y="6369634"/>
            <a:ext cx="24304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>
                <a:solidFill>
                  <a:schemeClr val="tx1"/>
                </a:solidFill>
                <a:latin typeface="Barlow" panose="00000500000000000000" pitchFamily="2" charset="0"/>
              </a:rPr>
              <a:t>www.quadratic-labs.com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A03DD93-1E3E-EACC-7DD4-AF5196B260E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749301" y="650875"/>
            <a:ext cx="3290358" cy="4377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80861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-tête sec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23EEBE8-7EA5-181E-B2DB-B42DECF444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77908" y="650875"/>
            <a:ext cx="7509291" cy="1531937"/>
          </a:xfrm>
        </p:spPr>
        <p:txBody>
          <a:bodyPr anchor="b">
            <a:normAutofit/>
          </a:bodyPr>
          <a:lstStyle>
            <a:lvl1pPr algn="l">
              <a:defRPr sz="4000" b="1"/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26B366FD-010E-4E46-54D4-0A26A57BE3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77909" y="2332036"/>
            <a:ext cx="7509291" cy="3969175"/>
          </a:xfrm>
        </p:spPr>
        <p:txBody>
          <a:bodyPr>
            <a:normAutofit/>
          </a:bodyPr>
          <a:lstStyle>
            <a:lvl1pPr marL="342900" indent="-342900" algn="l">
              <a:buFont typeface="Arial" panose="020B0604020202020204" pitchFamily="34" charset="0"/>
              <a:buChar char="•"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Modifiez le style des sous-titres du masque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BE625E3B-0104-4027-D0CF-0BBC92DE7DC1}"/>
              </a:ext>
            </a:extLst>
          </p:cNvPr>
          <p:cNvSpPr txBox="1"/>
          <p:nvPr userDrawn="1"/>
        </p:nvSpPr>
        <p:spPr>
          <a:xfrm>
            <a:off x="9456725" y="6369634"/>
            <a:ext cx="24304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>
                <a:solidFill>
                  <a:schemeClr val="tx1"/>
                </a:solidFill>
                <a:latin typeface="Barlow" panose="00000500000000000000" pitchFamily="2" charset="0"/>
              </a:rPr>
              <a:t>www.quadratic-labs.com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C98FA8A2-46EA-C4B5-2ED9-00FB6931417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051" y="612461"/>
            <a:ext cx="3538649" cy="4381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46943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0CF8611A-EB0B-FEE6-8172-5A79C4C3913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37055" y="6356350"/>
            <a:ext cx="2743200" cy="365125"/>
          </a:xfrm>
        </p:spPr>
        <p:txBody>
          <a:bodyPr/>
          <a:lstStyle/>
          <a:p>
            <a:fld id="{8F3230D4-045D-4F5F-B7DD-867668423751}" type="datetime1">
              <a:rPr lang="fr-FR" smtClean="0"/>
              <a:t>30/05/2023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BF8FD81-54F0-950A-6EE9-9FCD7661AF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Pied de page (copyright, rappel du titre, etc.)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51BF664-0B27-AD16-6F9F-87F6D486BA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87498" y="6356350"/>
            <a:ext cx="2743200" cy="365125"/>
          </a:xfrm>
        </p:spPr>
        <p:txBody>
          <a:bodyPr/>
          <a:lstStyle/>
          <a:p>
            <a:fld id="{41DD7FD0-8CCF-4985-AE30-D6D48D0A42D3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A17A96FD-7266-E854-B78E-D25EC36A42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256" y="226902"/>
            <a:ext cx="10867442" cy="623702"/>
          </a:xfrm>
        </p:spPr>
        <p:txBody>
          <a:bodyPr/>
          <a:lstStyle/>
          <a:p>
            <a:r>
              <a:rPr lang="fr-FR" dirty="0"/>
              <a:t>Modifiez le style du titre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3BA08614-19D5-F1B6-C9B4-41AE0ECDD29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055" y="318530"/>
            <a:ext cx="729721" cy="90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82169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A559487-FFAF-9004-049F-02454F246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1303" y="1531088"/>
            <a:ext cx="11669393" cy="4645875"/>
          </a:xfrm>
        </p:spPr>
        <p:txBody>
          <a:bodyPr/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D2BE8B6-177C-761E-6F1C-F3F02A5F14C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61303" y="6356350"/>
            <a:ext cx="2743200" cy="365125"/>
          </a:xfrm>
        </p:spPr>
        <p:txBody>
          <a:bodyPr/>
          <a:lstStyle/>
          <a:p>
            <a:fld id="{DCF2D877-55A7-4280-9761-FC7FF1D56B23}" type="datetime1">
              <a:rPr lang="fr-FR" smtClean="0"/>
              <a:t>30/05/2023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1DC9EA5-1E0E-FDBC-45A1-017B3CD4C2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Pied de page (copyright, rappel du titre, etc.)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CAE3CC8-7DAE-391C-6FD1-A6358755E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87497" y="6356350"/>
            <a:ext cx="2743200" cy="365125"/>
          </a:xfrm>
        </p:spPr>
        <p:txBody>
          <a:bodyPr/>
          <a:lstStyle/>
          <a:p>
            <a:fld id="{41DD7FD0-8CCF-4985-AE30-D6D48D0A42D3}" type="slidenum">
              <a:rPr lang="fr-FR" smtClean="0"/>
              <a:t>‹N°›</a:t>
            </a:fld>
            <a:endParaRPr lang="fr-FR"/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FF2E53A6-2456-7D83-32E4-E2D05CBD30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256" y="226902"/>
            <a:ext cx="10867442" cy="623702"/>
          </a:xfrm>
        </p:spPr>
        <p:txBody>
          <a:bodyPr/>
          <a:lstStyle/>
          <a:p>
            <a:r>
              <a:rPr lang="fr-FR" dirty="0"/>
              <a:t>Modifiez le style du titre</a:t>
            </a:r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9317C058-D8F3-CC27-818C-09DCF165A148}"/>
              </a:ext>
            </a:extLst>
          </p:cNvPr>
          <p:cNvCxnSpPr>
            <a:cxnSpLocks/>
          </p:cNvCxnSpPr>
          <p:nvPr userDrawn="1"/>
        </p:nvCxnSpPr>
        <p:spPr>
          <a:xfrm>
            <a:off x="261303" y="1372378"/>
            <a:ext cx="11669395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2" name="Espace réservé du texte 9">
            <a:extLst>
              <a:ext uri="{FF2B5EF4-FFF2-40B4-BE49-F238E27FC236}">
                <a16:creationId xmlns:a16="http://schemas.microsoft.com/office/drawing/2014/main" id="{F3D61B73-0515-AA37-7C97-83AECF96DA1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63254" y="850900"/>
            <a:ext cx="10867442" cy="468313"/>
          </a:xfrm>
        </p:spPr>
        <p:txBody>
          <a:bodyPr/>
          <a:lstStyle>
            <a:lvl1pPr marL="0" indent="0">
              <a:buNone/>
              <a:defRPr>
                <a:latin typeface="Barlow Light" panose="00000400000000000000" pitchFamily="2" charset="0"/>
              </a:defRPr>
            </a:lvl1pPr>
          </a:lstStyle>
          <a:p>
            <a:pPr lvl="0"/>
            <a:r>
              <a:rPr lang="fr-FR" dirty="0"/>
              <a:t>Sous-titre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14710A95-1151-0E93-3B4E-4B0C74EADED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055" y="318530"/>
            <a:ext cx="729721" cy="90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88817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5A90439-E433-1E60-DBD5-0A47D2A547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37055" y="1520456"/>
            <a:ext cx="5782745" cy="4656507"/>
          </a:xfrm>
        </p:spPr>
        <p:txBody>
          <a:bodyPr/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B85DA2C1-382A-FDD5-DF0E-FEADFDF419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520456"/>
            <a:ext cx="5758496" cy="4656507"/>
          </a:xfrm>
        </p:spPr>
        <p:txBody>
          <a:bodyPr/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4EBE020-139E-FC55-9B9D-E94A4688B6A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37055" y="6356350"/>
            <a:ext cx="2743200" cy="365125"/>
          </a:xfrm>
        </p:spPr>
        <p:txBody>
          <a:bodyPr/>
          <a:lstStyle/>
          <a:p>
            <a:fld id="{D1F58CE8-8F4C-45E8-9484-15E46BADA532}" type="datetime1">
              <a:rPr lang="fr-FR" smtClean="0"/>
              <a:t>30/05/2023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A0059D6-B00E-5053-DE57-A52862B44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Pied de page (copyright, rappel du titre, etc.)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8A3605E4-186E-761D-AFC2-2E75FDA7F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87496" y="6356350"/>
            <a:ext cx="2743200" cy="365125"/>
          </a:xfrm>
        </p:spPr>
        <p:txBody>
          <a:bodyPr/>
          <a:lstStyle/>
          <a:p>
            <a:fld id="{41DD7FD0-8CCF-4985-AE30-D6D48D0A42D3}" type="slidenum">
              <a:rPr lang="fr-FR" smtClean="0"/>
              <a:t>‹N°›</a:t>
            </a:fld>
            <a:endParaRPr lang="fr-FR"/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25B18CC4-EEEA-73A7-94C4-6F9892D133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256" y="226902"/>
            <a:ext cx="10867442" cy="623702"/>
          </a:xfrm>
        </p:spPr>
        <p:txBody>
          <a:bodyPr/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D0E8DE64-82C0-A85F-43E6-846305A3D2A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63254" y="850900"/>
            <a:ext cx="10867442" cy="468313"/>
          </a:xfrm>
        </p:spPr>
        <p:txBody>
          <a:bodyPr/>
          <a:lstStyle>
            <a:lvl1pPr marL="0" indent="0">
              <a:buNone/>
              <a:defRPr>
                <a:latin typeface="Barlow Light" panose="00000400000000000000" pitchFamily="2" charset="0"/>
              </a:defRPr>
            </a:lvl1pPr>
          </a:lstStyle>
          <a:p>
            <a:pPr lvl="0"/>
            <a:r>
              <a:rPr lang="fr-FR" dirty="0"/>
              <a:t>Sous-titre</a:t>
            </a:r>
          </a:p>
        </p:txBody>
      </p: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E95BB695-EEB6-742B-30B3-6AA30895627A}"/>
              </a:ext>
            </a:extLst>
          </p:cNvPr>
          <p:cNvCxnSpPr>
            <a:cxnSpLocks/>
          </p:cNvCxnSpPr>
          <p:nvPr userDrawn="1"/>
        </p:nvCxnSpPr>
        <p:spPr>
          <a:xfrm>
            <a:off x="261303" y="1372378"/>
            <a:ext cx="11669395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11" name="Image 10">
            <a:extLst>
              <a:ext uri="{FF2B5EF4-FFF2-40B4-BE49-F238E27FC236}">
                <a16:creationId xmlns:a16="http://schemas.microsoft.com/office/drawing/2014/main" id="{16EC8E6D-952E-FD35-D14F-316354B50C7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055" y="318530"/>
            <a:ext cx="729721" cy="90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54623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A63E9AE-2E85-060A-2622-670846D50D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1304" y="1425987"/>
            <a:ext cx="5736272" cy="74409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F49004B4-18BC-77C0-920C-F1C26212EB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61304" y="2223687"/>
            <a:ext cx="5736272" cy="3965976"/>
          </a:xfrm>
        </p:spPr>
        <p:txBody>
          <a:bodyPr/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4621FA98-C4CD-F07E-AE38-067CFFF1662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425987"/>
            <a:ext cx="5758496" cy="74409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819A5810-EC86-B1CF-0947-21471B5395D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199" y="2223687"/>
            <a:ext cx="5758495" cy="3965976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A529D839-43CA-A05E-2039-547DD66756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95BFE5-FCAC-485A-8E27-AEBF934396AA}" type="datetime1">
              <a:rPr lang="fr-FR" smtClean="0"/>
              <a:t>30/05/2023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081553BD-4A83-AC24-8877-2721F63A55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Pied de page (copyright, rappel du titre, etc.)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F0E6E38C-959C-E1D4-0F0C-E4507732F6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D7FD0-8CCF-4985-AE30-D6D48D0A42D3}" type="slidenum">
              <a:rPr lang="fr-FR" smtClean="0"/>
              <a:t>‹N°›</a:t>
            </a:fld>
            <a:endParaRPr lang="fr-FR"/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147EE4A6-DA09-7BAA-7FF3-7DB5E7BA9137}"/>
              </a:ext>
            </a:extLst>
          </p:cNvPr>
          <p:cNvCxnSpPr>
            <a:cxnSpLocks/>
          </p:cNvCxnSpPr>
          <p:nvPr userDrawn="1"/>
        </p:nvCxnSpPr>
        <p:spPr>
          <a:xfrm>
            <a:off x="838200" y="1408344"/>
            <a:ext cx="105156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6" name="Titre 15">
            <a:extLst>
              <a:ext uri="{FF2B5EF4-FFF2-40B4-BE49-F238E27FC236}">
                <a16:creationId xmlns:a16="http://schemas.microsoft.com/office/drawing/2014/main" id="{3E2E0BE2-F355-9418-AA38-CD45CA459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256" y="235723"/>
            <a:ext cx="10867441" cy="623702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17" name="Espace réservé du texte 9">
            <a:extLst>
              <a:ext uri="{FF2B5EF4-FFF2-40B4-BE49-F238E27FC236}">
                <a16:creationId xmlns:a16="http://schemas.microsoft.com/office/drawing/2014/main" id="{40987D09-4FAC-029B-3A06-926A6F28CF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63254" y="850900"/>
            <a:ext cx="10867442" cy="468313"/>
          </a:xfrm>
        </p:spPr>
        <p:txBody>
          <a:bodyPr/>
          <a:lstStyle>
            <a:lvl1pPr marL="0" indent="0">
              <a:buNone/>
              <a:defRPr>
                <a:latin typeface="Barlow Light" panose="00000400000000000000" pitchFamily="2" charset="0"/>
              </a:defRPr>
            </a:lvl1pPr>
          </a:lstStyle>
          <a:p>
            <a:pPr lvl="0"/>
            <a:r>
              <a:rPr lang="fr-FR" dirty="0"/>
              <a:t>Sous-titre</a:t>
            </a:r>
          </a:p>
        </p:txBody>
      </p:sp>
      <p:cxnSp>
        <p:nvCxnSpPr>
          <p:cNvPr id="2" name="Connecteur droit 1">
            <a:extLst>
              <a:ext uri="{FF2B5EF4-FFF2-40B4-BE49-F238E27FC236}">
                <a16:creationId xmlns:a16="http://schemas.microsoft.com/office/drawing/2014/main" id="{20D38BBD-9CDA-E298-5E9B-8F992B86CB4C}"/>
              </a:ext>
            </a:extLst>
          </p:cNvPr>
          <p:cNvCxnSpPr>
            <a:cxnSpLocks/>
          </p:cNvCxnSpPr>
          <p:nvPr userDrawn="1"/>
        </p:nvCxnSpPr>
        <p:spPr>
          <a:xfrm>
            <a:off x="261303" y="1372378"/>
            <a:ext cx="11669395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13" name="Image 12">
            <a:extLst>
              <a:ext uri="{FF2B5EF4-FFF2-40B4-BE49-F238E27FC236}">
                <a16:creationId xmlns:a16="http://schemas.microsoft.com/office/drawing/2014/main" id="{A1852688-F93C-3C49-E9A4-18D05AEE79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055" y="318530"/>
            <a:ext cx="729721" cy="90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2928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76C0FFB-0DDD-EBDF-B9C4-1131FAC895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256" y="318530"/>
            <a:ext cx="3813544" cy="89474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B73A85E-56A5-810A-57B3-33F3F9BD1B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6200" y="318530"/>
            <a:ext cx="6774497" cy="5837719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54E768DC-E327-074B-E53B-A7602EB23B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61302" y="1504555"/>
            <a:ext cx="4615498" cy="465169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ABD2C517-4516-8DB0-89CA-BB978D351F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A3409-CF71-4D6F-8F18-DD3F156122B0}" type="datetime1">
              <a:rPr lang="fr-FR" smtClean="0"/>
              <a:t>30/05/2023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DB69917-F2F6-9E8D-D4B8-383D9F177D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Pied de page (copyright, rappel du titre, etc.)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4BA92F1-B53C-53E3-9C19-07D462D58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D7FD0-8CCF-4985-AE30-D6D48D0A42D3}" type="slidenum">
              <a:rPr lang="fr-FR" smtClean="0"/>
              <a:t>‹N°›</a:t>
            </a:fld>
            <a:endParaRPr lang="fr-FR"/>
          </a:p>
        </p:txBody>
      </p: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44C3890C-4016-D57A-E91D-A40889B3108C}"/>
              </a:ext>
            </a:extLst>
          </p:cNvPr>
          <p:cNvCxnSpPr>
            <a:cxnSpLocks/>
          </p:cNvCxnSpPr>
          <p:nvPr userDrawn="1"/>
        </p:nvCxnSpPr>
        <p:spPr>
          <a:xfrm>
            <a:off x="261302" y="1358915"/>
            <a:ext cx="4615498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10" name="Image 9">
            <a:extLst>
              <a:ext uri="{FF2B5EF4-FFF2-40B4-BE49-F238E27FC236}">
                <a16:creationId xmlns:a16="http://schemas.microsoft.com/office/drawing/2014/main" id="{9880E9E7-8361-29BD-F2BB-8EB3576B487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055" y="318530"/>
            <a:ext cx="729721" cy="90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0095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A559487-FFAF-9004-049F-02454F246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1303" y="1531088"/>
            <a:ext cx="11669393" cy="4645875"/>
          </a:xfrm>
        </p:spPr>
        <p:txBody>
          <a:bodyPr/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D2BE8B6-177C-761E-6F1C-F3F02A5F14C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61303" y="6356350"/>
            <a:ext cx="2743200" cy="365125"/>
          </a:xfrm>
        </p:spPr>
        <p:txBody>
          <a:bodyPr/>
          <a:lstStyle/>
          <a:p>
            <a:fld id="{DCF2D877-55A7-4280-9761-FC7FF1D56B23}" type="datetime1">
              <a:rPr lang="fr-FR" smtClean="0"/>
              <a:t>30/05/2023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1DC9EA5-1E0E-FDBC-45A1-017B3CD4C2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Pied de page (copyright, rappel du titre, etc.)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CAE3CC8-7DAE-391C-6FD1-A6358755E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87497" y="6356350"/>
            <a:ext cx="2743200" cy="365125"/>
          </a:xfrm>
        </p:spPr>
        <p:txBody>
          <a:bodyPr/>
          <a:lstStyle/>
          <a:p>
            <a:fld id="{41DD7FD0-8CCF-4985-AE30-D6D48D0A42D3}" type="slidenum">
              <a:rPr lang="fr-FR" smtClean="0"/>
              <a:t>‹N°›</a:t>
            </a:fld>
            <a:endParaRPr lang="fr-FR"/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FF2E53A6-2456-7D83-32E4-E2D05CBD30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256" y="226902"/>
            <a:ext cx="10867442" cy="623702"/>
          </a:xfrm>
        </p:spPr>
        <p:txBody>
          <a:bodyPr/>
          <a:lstStyle/>
          <a:p>
            <a:r>
              <a:rPr lang="fr-FR" dirty="0"/>
              <a:t>Modifiez le style du titre</a:t>
            </a:r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9317C058-D8F3-CC27-818C-09DCF165A148}"/>
              </a:ext>
            </a:extLst>
          </p:cNvPr>
          <p:cNvCxnSpPr>
            <a:cxnSpLocks/>
          </p:cNvCxnSpPr>
          <p:nvPr userDrawn="1"/>
        </p:nvCxnSpPr>
        <p:spPr>
          <a:xfrm>
            <a:off x="261303" y="1372378"/>
            <a:ext cx="11669395" cy="0"/>
          </a:xfrm>
          <a:prstGeom prst="line">
            <a:avLst/>
          </a:prstGeom>
          <a:ln w="57150">
            <a:solidFill>
              <a:schemeClr val="accent5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2" name="Espace réservé du texte 9">
            <a:extLst>
              <a:ext uri="{FF2B5EF4-FFF2-40B4-BE49-F238E27FC236}">
                <a16:creationId xmlns:a16="http://schemas.microsoft.com/office/drawing/2014/main" id="{F3D61B73-0515-AA37-7C97-83AECF96DA1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63254" y="850900"/>
            <a:ext cx="10867442" cy="468313"/>
          </a:xfrm>
        </p:spPr>
        <p:txBody>
          <a:bodyPr/>
          <a:lstStyle>
            <a:lvl1pPr marL="0" indent="0">
              <a:buNone/>
              <a:defRPr>
                <a:latin typeface="Barlow Light" panose="00000400000000000000" pitchFamily="2" charset="0"/>
              </a:defRPr>
            </a:lvl1pPr>
          </a:lstStyle>
          <a:p>
            <a:pPr lvl="0"/>
            <a:r>
              <a:rPr lang="fr-FR" dirty="0"/>
              <a:t>Sous-titre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3B681ACF-FA26-087B-39B8-FA4932F452A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7055" y="318530"/>
            <a:ext cx="705473" cy="894746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162ED326-CA4B-6823-69DB-9A1B539A6DE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055" y="318530"/>
            <a:ext cx="729721" cy="90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35114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re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0CF8611A-EB0B-FEE6-8172-5A79C4C3913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37055" y="6356350"/>
            <a:ext cx="2743200" cy="365125"/>
          </a:xfrm>
        </p:spPr>
        <p:txBody>
          <a:bodyPr/>
          <a:lstStyle/>
          <a:p>
            <a:fld id="{8F3230D4-045D-4F5F-B7DD-867668423751}" type="datetime1">
              <a:rPr lang="fr-FR" smtClean="0"/>
              <a:t>30/05/2023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BF8FD81-54F0-950A-6EE9-9FCD7661AF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Pied de page (copyright, rappel du titre, etc.)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51BF664-0B27-AD16-6F9F-87F6D486BA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87498" y="6356350"/>
            <a:ext cx="2743200" cy="365125"/>
          </a:xfrm>
        </p:spPr>
        <p:txBody>
          <a:bodyPr/>
          <a:lstStyle/>
          <a:p>
            <a:fld id="{41DD7FD0-8CCF-4985-AE30-D6D48D0A42D3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A17A96FD-7266-E854-B78E-D25EC36A42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256" y="226902"/>
            <a:ext cx="10867442" cy="623702"/>
          </a:xfrm>
        </p:spPr>
        <p:txBody>
          <a:bodyPr/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5883AF4A-A2CD-5300-5637-5820E009799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88988" y="1731963"/>
            <a:ext cx="6335712" cy="958850"/>
          </a:xfrm>
        </p:spPr>
        <p:txBody>
          <a:bodyPr>
            <a:noAutofit/>
          </a:bodyPr>
          <a:lstStyle>
            <a:lvl1pPr>
              <a:spcBef>
                <a:spcPts val="200"/>
              </a:spcBef>
              <a:defRPr sz="1200"/>
            </a:lvl1pPr>
            <a:lvl2pPr>
              <a:spcBef>
                <a:spcPts val="200"/>
              </a:spcBef>
              <a:defRPr sz="1100"/>
            </a:lvl2pPr>
            <a:lvl3pPr>
              <a:spcBef>
                <a:spcPts val="200"/>
              </a:spcBef>
              <a:defRPr sz="105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</p:txBody>
      </p:sp>
      <p:sp>
        <p:nvSpPr>
          <p:cNvPr id="19" name="Espace réservé du texte 15">
            <a:extLst>
              <a:ext uri="{FF2B5EF4-FFF2-40B4-BE49-F238E27FC236}">
                <a16:creationId xmlns:a16="http://schemas.microsoft.com/office/drawing/2014/main" id="{8942EFBE-030A-8170-EE92-4D5972201CC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88988" y="3194129"/>
            <a:ext cx="6335712" cy="1560975"/>
          </a:xfr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buFont typeface="Arial" panose="020B0604020202020204" pitchFamily="34" charset="0"/>
              <a:buChar char="•"/>
              <a:defRPr lang="fr-FR" sz="1200" kern="1200" dirty="0" smtClean="0">
                <a:solidFill>
                  <a:schemeClr val="tx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buFont typeface="Arial" panose="020B0604020202020204" pitchFamily="34" charset="0"/>
              <a:buChar char="•"/>
              <a:defRPr lang="fr-FR" sz="1200" kern="1200" dirty="0" smtClean="0">
                <a:solidFill>
                  <a:schemeClr val="tx1"/>
                </a:solidFill>
                <a:latin typeface="Barlow" panose="00000500000000000000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buFont typeface="Arial" panose="020B0604020202020204" pitchFamily="34" charset="0"/>
              <a:buChar char="•"/>
              <a:defRPr lang="fr-FR" sz="1200" kern="1200" dirty="0" smtClean="0">
                <a:solidFill>
                  <a:schemeClr val="tx1"/>
                </a:solidFill>
                <a:latin typeface="Barlow" panose="00000500000000000000" pitchFamily="2" charset="0"/>
                <a:ea typeface="+mn-ea"/>
                <a:cs typeface="+mn-cs"/>
              </a:defRPr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</p:txBody>
      </p:sp>
      <p:sp>
        <p:nvSpPr>
          <p:cNvPr id="22" name="Espace réservé du texte 15">
            <a:extLst>
              <a:ext uri="{FF2B5EF4-FFF2-40B4-BE49-F238E27FC236}">
                <a16:creationId xmlns:a16="http://schemas.microsoft.com/office/drawing/2014/main" id="{AE27D1C1-4A94-0140-CFA0-FD3D5496701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88988" y="5230712"/>
            <a:ext cx="6335712" cy="951808"/>
          </a:xfr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buFont typeface="Arial" panose="020B0604020202020204" pitchFamily="34" charset="0"/>
              <a:buChar char="•"/>
              <a:defRPr lang="fr-FR" sz="1200" kern="1200" dirty="0" smtClean="0">
                <a:solidFill>
                  <a:schemeClr val="tx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buFont typeface="Arial" panose="020B0604020202020204" pitchFamily="34" charset="0"/>
              <a:buChar char="•"/>
              <a:defRPr lang="fr-FR" sz="1200" kern="1200" dirty="0" smtClean="0">
                <a:solidFill>
                  <a:schemeClr val="tx1"/>
                </a:solidFill>
                <a:latin typeface="Barlow" panose="00000500000000000000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buFont typeface="Arial" panose="020B0604020202020204" pitchFamily="34" charset="0"/>
              <a:buChar char="•"/>
              <a:defRPr lang="fr-FR" sz="1200" kern="1200" dirty="0" smtClean="0">
                <a:solidFill>
                  <a:schemeClr val="tx1"/>
                </a:solidFill>
                <a:latin typeface="Barlow" panose="00000500000000000000" pitchFamily="2" charset="0"/>
                <a:ea typeface="+mn-ea"/>
                <a:cs typeface="+mn-cs"/>
              </a:defRPr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</p:txBody>
      </p:sp>
      <p:cxnSp>
        <p:nvCxnSpPr>
          <p:cNvPr id="23" name="Connecteur droit 22">
            <a:extLst>
              <a:ext uri="{FF2B5EF4-FFF2-40B4-BE49-F238E27FC236}">
                <a16:creationId xmlns:a16="http://schemas.microsoft.com/office/drawing/2014/main" id="{DE07A1DE-390A-6465-CE4B-0384E332917F}"/>
              </a:ext>
            </a:extLst>
          </p:cNvPr>
          <p:cNvCxnSpPr>
            <a:cxnSpLocks/>
          </p:cNvCxnSpPr>
          <p:nvPr userDrawn="1"/>
        </p:nvCxnSpPr>
        <p:spPr>
          <a:xfrm>
            <a:off x="788988" y="1376020"/>
            <a:ext cx="0" cy="685695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7DDF9651-1EA0-A2EE-98E7-66492F211CF2}"/>
              </a:ext>
            </a:extLst>
          </p:cNvPr>
          <p:cNvCxnSpPr>
            <a:cxnSpLocks/>
          </p:cNvCxnSpPr>
          <p:nvPr userDrawn="1"/>
        </p:nvCxnSpPr>
        <p:spPr>
          <a:xfrm>
            <a:off x="788988" y="2839177"/>
            <a:ext cx="0" cy="685695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10B39CE6-F414-E073-5F3D-3547B874F7A2}"/>
              </a:ext>
            </a:extLst>
          </p:cNvPr>
          <p:cNvCxnSpPr>
            <a:cxnSpLocks/>
          </p:cNvCxnSpPr>
          <p:nvPr userDrawn="1"/>
        </p:nvCxnSpPr>
        <p:spPr>
          <a:xfrm>
            <a:off x="788988" y="4887863"/>
            <a:ext cx="0" cy="685695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9" name="Rectangle : coins arrondis 28">
            <a:extLst>
              <a:ext uri="{FF2B5EF4-FFF2-40B4-BE49-F238E27FC236}">
                <a16:creationId xmlns:a16="http://schemas.microsoft.com/office/drawing/2014/main" id="{18937BF8-4DBE-22F9-D5DC-109E07B389F9}"/>
              </a:ext>
            </a:extLst>
          </p:cNvPr>
          <p:cNvSpPr/>
          <p:nvPr userDrawn="1"/>
        </p:nvSpPr>
        <p:spPr>
          <a:xfrm>
            <a:off x="7418716" y="1376020"/>
            <a:ext cx="4511981" cy="4806500"/>
          </a:xfrm>
          <a:prstGeom prst="roundRect">
            <a:avLst>
              <a:gd name="adj" fmla="val 2710"/>
            </a:avLst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38DB1914-3774-7E83-4069-15015EBF67E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055" y="318530"/>
            <a:ext cx="729721" cy="903600"/>
          </a:xfrm>
          <a:prstGeom prst="rect">
            <a:avLst/>
          </a:prstGeom>
        </p:spPr>
      </p:pic>
      <p:sp>
        <p:nvSpPr>
          <p:cNvPr id="2" name="Shape 2550">
            <a:extLst>
              <a:ext uri="{FF2B5EF4-FFF2-40B4-BE49-F238E27FC236}">
                <a16:creationId xmlns:a16="http://schemas.microsoft.com/office/drawing/2014/main" id="{A4D0E4F1-58AB-8B26-5EED-6BE168A09661}"/>
              </a:ext>
            </a:extLst>
          </p:cNvPr>
          <p:cNvSpPr/>
          <p:nvPr userDrawn="1"/>
        </p:nvSpPr>
        <p:spPr>
          <a:xfrm>
            <a:off x="301297" y="1382572"/>
            <a:ext cx="312533" cy="3493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109" y="7364"/>
                </a:moveTo>
                <a:cubicBezTo>
                  <a:pt x="20838" y="7364"/>
                  <a:pt x="20618" y="7584"/>
                  <a:pt x="20618" y="7855"/>
                </a:cubicBezTo>
                <a:lnTo>
                  <a:pt x="20618" y="18655"/>
                </a:lnTo>
                <a:cubicBezTo>
                  <a:pt x="20618" y="19739"/>
                  <a:pt x="19739" y="20618"/>
                  <a:pt x="18655" y="20618"/>
                </a:cubicBezTo>
                <a:lnTo>
                  <a:pt x="2945" y="20618"/>
                </a:lnTo>
                <a:cubicBezTo>
                  <a:pt x="1861" y="20618"/>
                  <a:pt x="982" y="19739"/>
                  <a:pt x="982" y="18655"/>
                </a:cubicBezTo>
                <a:lnTo>
                  <a:pt x="982" y="2945"/>
                </a:lnTo>
                <a:cubicBezTo>
                  <a:pt x="982" y="1861"/>
                  <a:pt x="1861" y="982"/>
                  <a:pt x="2945" y="982"/>
                </a:cubicBezTo>
                <a:lnTo>
                  <a:pt x="13745" y="982"/>
                </a:lnTo>
                <a:cubicBezTo>
                  <a:pt x="14017" y="982"/>
                  <a:pt x="14236" y="762"/>
                  <a:pt x="14236" y="491"/>
                </a:cubicBezTo>
                <a:cubicBezTo>
                  <a:pt x="14236" y="220"/>
                  <a:pt x="14017" y="0"/>
                  <a:pt x="13745" y="0"/>
                </a:cubicBezTo>
                <a:lnTo>
                  <a:pt x="2945" y="0"/>
                </a:lnTo>
                <a:cubicBezTo>
                  <a:pt x="1318" y="0"/>
                  <a:pt x="0" y="1319"/>
                  <a:pt x="0" y="2945"/>
                </a:cubicBezTo>
                <a:lnTo>
                  <a:pt x="0" y="18655"/>
                </a:lnTo>
                <a:cubicBezTo>
                  <a:pt x="0" y="20282"/>
                  <a:pt x="1318" y="21600"/>
                  <a:pt x="2945" y="21600"/>
                </a:cubicBezTo>
                <a:lnTo>
                  <a:pt x="18655" y="21600"/>
                </a:lnTo>
                <a:cubicBezTo>
                  <a:pt x="20282" y="21600"/>
                  <a:pt x="21600" y="20282"/>
                  <a:pt x="21600" y="18655"/>
                </a:cubicBezTo>
                <a:lnTo>
                  <a:pt x="21600" y="7855"/>
                </a:lnTo>
                <a:cubicBezTo>
                  <a:pt x="21600" y="7584"/>
                  <a:pt x="21380" y="7364"/>
                  <a:pt x="21109" y="7364"/>
                </a:cubicBezTo>
                <a:moveTo>
                  <a:pt x="7006" y="12764"/>
                </a:moveTo>
                <a:lnTo>
                  <a:pt x="8836" y="12764"/>
                </a:lnTo>
                <a:lnTo>
                  <a:pt x="8836" y="14594"/>
                </a:lnTo>
                <a:lnTo>
                  <a:pt x="6627" y="14973"/>
                </a:lnTo>
                <a:cubicBezTo>
                  <a:pt x="6627" y="14973"/>
                  <a:pt x="7006" y="12764"/>
                  <a:pt x="7006" y="12764"/>
                </a:cubicBezTo>
                <a:close/>
                <a:moveTo>
                  <a:pt x="16775" y="2742"/>
                </a:moveTo>
                <a:lnTo>
                  <a:pt x="18858" y="4825"/>
                </a:lnTo>
                <a:lnTo>
                  <a:pt x="9818" y="13865"/>
                </a:lnTo>
                <a:lnTo>
                  <a:pt x="9818" y="11782"/>
                </a:lnTo>
                <a:lnTo>
                  <a:pt x="7736" y="11782"/>
                </a:lnTo>
                <a:cubicBezTo>
                  <a:pt x="7736" y="11782"/>
                  <a:pt x="16775" y="2742"/>
                  <a:pt x="16775" y="2742"/>
                </a:cubicBezTo>
                <a:close/>
                <a:moveTo>
                  <a:pt x="18104" y="1414"/>
                </a:moveTo>
                <a:cubicBezTo>
                  <a:pt x="18371" y="1147"/>
                  <a:pt x="18739" y="982"/>
                  <a:pt x="19145" y="982"/>
                </a:cubicBezTo>
                <a:cubicBezTo>
                  <a:pt x="19959" y="982"/>
                  <a:pt x="20618" y="1642"/>
                  <a:pt x="20618" y="2455"/>
                </a:cubicBezTo>
                <a:cubicBezTo>
                  <a:pt x="20618" y="2861"/>
                  <a:pt x="20453" y="3230"/>
                  <a:pt x="20187" y="3496"/>
                </a:cubicBezTo>
                <a:lnTo>
                  <a:pt x="19552" y="4131"/>
                </a:lnTo>
                <a:lnTo>
                  <a:pt x="17469" y="2048"/>
                </a:lnTo>
                <a:cubicBezTo>
                  <a:pt x="17469" y="2048"/>
                  <a:pt x="18104" y="1414"/>
                  <a:pt x="18104" y="1414"/>
                </a:cubicBezTo>
                <a:close/>
                <a:moveTo>
                  <a:pt x="5400" y="16200"/>
                </a:moveTo>
                <a:lnTo>
                  <a:pt x="9590" y="15481"/>
                </a:lnTo>
                <a:lnTo>
                  <a:pt x="20881" y="4190"/>
                </a:lnTo>
                <a:cubicBezTo>
                  <a:pt x="21325" y="3746"/>
                  <a:pt x="21600" y="3133"/>
                  <a:pt x="21600" y="2455"/>
                </a:cubicBezTo>
                <a:cubicBezTo>
                  <a:pt x="21600" y="1099"/>
                  <a:pt x="20501" y="0"/>
                  <a:pt x="19145" y="0"/>
                </a:cubicBezTo>
                <a:cubicBezTo>
                  <a:pt x="18468" y="0"/>
                  <a:pt x="17854" y="275"/>
                  <a:pt x="17410" y="719"/>
                </a:cubicBezTo>
                <a:lnTo>
                  <a:pt x="6119" y="12010"/>
                </a:lnTo>
                <a:cubicBezTo>
                  <a:pt x="6119" y="12010"/>
                  <a:pt x="5400" y="16200"/>
                  <a:pt x="5400" y="16200"/>
                </a:cubicBezTo>
                <a:close/>
              </a:path>
            </a:pathLst>
          </a:custGeom>
          <a:solidFill>
            <a:schemeClr val="accent4"/>
          </a:solidFill>
          <a:ln w="12700">
            <a:solidFill>
              <a:schemeClr val="accent4"/>
            </a:solidFill>
            <a:miter lim="400000"/>
          </a:ln>
        </p:spPr>
        <p:txBody>
          <a:bodyPr lIns="14284" tIns="14284" rIns="14284" bIns="14284" anchor="ctr"/>
          <a:lstStyle/>
          <a:p>
            <a:pPr defTabSz="171399" eaLnBrk="1" hangingPunct="1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Calibri" charset="0"/>
              <a:cs typeface="Calibri" charset="0"/>
              <a:sym typeface="Gill Sans"/>
            </a:endParaRPr>
          </a:p>
        </p:txBody>
      </p:sp>
      <p:sp>
        <p:nvSpPr>
          <p:cNvPr id="7" name="Freeform 97">
            <a:extLst>
              <a:ext uri="{FF2B5EF4-FFF2-40B4-BE49-F238E27FC236}">
                <a16:creationId xmlns:a16="http://schemas.microsoft.com/office/drawing/2014/main" id="{F8C716A8-818C-FCAA-4969-30FA2D89017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289382" y="2839177"/>
            <a:ext cx="312533" cy="341999"/>
          </a:xfrm>
          <a:custGeom>
            <a:avLst/>
            <a:gdLst>
              <a:gd name="T0" fmla="*/ 383 w 472"/>
              <a:gd name="T1" fmla="*/ 309 h 501"/>
              <a:gd name="T2" fmla="*/ 383 w 472"/>
              <a:gd name="T3" fmla="*/ 309 h 501"/>
              <a:gd name="T4" fmla="*/ 295 w 472"/>
              <a:gd name="T5" fmla="*/ 353 h 501"/>
              <a:gd name="T6" fmla="*/ 192 w 472"/>
              <a:gd name="T7" fmla="*/ 294 h 501"/>
              <a:gd name="T8" fmla="*/ 206 w 472"/>
              <a:gd name="T9" fmla="*/ 250 h 501"/>
              <a:gd name="T10" fmla="*/ 192 w 472"/>
              <a:gd name="T11" fmla="*/ 221 h 501"/>
              <a:gd name="T12" fmla="*/ 310 w 472"/>
              <a:gd name="T13" fmla="*/ 162 h 501"/>
              <a:gd name="T14" fmla="*/ 383 w 472"/>
              <a:gd name="T15" fmla="*/ 191 h 501"/>
              <a:gd name="T16" fmla="*/ 471 w 472"/>
              <a:gd name="T17" fmla="*/ 88 h 501"/>
              <a:gd name="T18" fmla="*/ 383 w 472"/>
              <a:gd name="T19" fmla="*/ 0 h 501"/>
              <a:gd name="T20" fmla="*/ 280 w 472"/>
              <a:gd name="T21" fmla="*/ 88 h 501"/>
              <a:gd name="T22" fmla="*/ 280 w 472"/>
              <a:gd name="T23" fmla="*/ 117 h 501"/>
              <a:gd name="T24" fmla="*/ 177 w 472"/>
              <a:gd name="T25" fmla="*/ 176 h 501"/>
              <a:gd name="T26" fmla="*/ 103 w 472"/>
              <a:gd name="T27" fmla="*/ 147 h 501"/>
              <a:gd name="T28" fmla="*/ 0 w 472"/>
              <a:gd name="T29" fmla="*/ 250 h 501"/>
              <a:gd name="T30" fmla="*/ 103 w 472"/>
              <a:gd name="T31" fmla="*/ 353 h 501"/>
              <a:gd name="T32" fmla="*/ 162 w 472"/>
              <a:gd name="T33" fmla="*/ 323 h 501"/>
              <a:gd name="T34" fmla="*/ 162 w 472"/>
              <a:gd name="T35" fmla="*/ 323 h 501"/>
              <a:gd name="T36" fmla="*/ 280 w 472"/>
              <a:gd name="T37" fmla="*/ 397 h 501"/>
              <a:gd name="T38" fmla="*/ 280 w 472"/>
              <a:gd name="T39" fmla="*/ 412 h 501"/>
              <a:gd name="T40" fmla="*/ 383 w 472"/>
              <a:gd name="T41" fmla="*/ 500 h 501"/>
              <a:gd name="T42" fmla="*/ 471 w 472"/>
              <a:gd name="T43" fmla="*/ 412 h 501"/>
              <a:gd name="T44" fmla="*/ 383 w 472"/>
              <a:gd name="T45" fmla="*/ 309 h 501"/>
              <a:gd name="T46" fmla="*/ 383 w 472"/>
              <a:gd name="T47" fmla="*/ 29 h 501"/>
              <a:gd name="T48" fmla="*/ 383 w 472"/>
              <a:gd name="T49" fmla="*/ 29 h 501"/>
              <a:gd name="T50" fmla="*/ 442 w 472"/>
              <a:gd name="T51" fmla="*/ 88 h 501"/>
              <a:gd name="T52" fmla="*/ 383 w 472"/>
              <a:gd name="T53" fmla="*/ 147 h 501"/>
              <a:gd name="T54" fmla="*/ 324 w 472"/>
              <a:gd name="T55" fmla="*/ 88 h 501"/>
              <a:gd name="T56" fmla="*/ 383 w 472"/>
              <a:gd name="T57" fmla="*/ 29 h 501"/>
              <a:gd name="T58" fmla="*/ 103 w 472"/>
              <a:gd name="T59" fmla="*/ 309 h 501"/>
              <a:gd name="T60" fmla="*/ 103 w 472"/>
              <a:gd name="T61" fmla="*/ 309 h 501"/>
              <a:gd name="T62" fmla="*/ 44 w 472"/>
              <a:gd name="T63" fmla="*/ 250 h 501"/>
              <a:gd name="T64" fmla="*/ 103 w 472"/>
              <a:gd name="T65" fmla="*/ 191 h 501"/>
              <a:gd name="T66" fmla="*/ 162 w 472"/>
              <a:gd name="T67" fmla="*/ 250 h 501"/>
              <a:gd name="T68" fmla="*/ 103 w 472"/>
              <a:gd name="T69" fmla="*/ 309 h 501"/>
              <a:gd name="T70" fmla="*/ 383 w 472"/>
              <a:gd name="T71" fmla="*/ 471 h 501"/>
              <a:gd name="T72" fmla="*/ 383 w 472"/>
              <a:gd name="T73" fmla="*/ 471 h 501"/>
              <a:gd name="T74" fmla="*/ 324 w 472"/>
              <a:gd name="T75" fmla="*/ 412 h 501"/>
              <a:gd name="T76" fmla="*/ 383 w 472"/>
              <a:gd name="T77" fmla="*/ 353 h 501"/>
              <a:gd name="T78" fmla="*/ 442 w 472"/>
              <a:gd name="T79" fmla="*/ 412 h 501"/>
              <a:gd name="T80" fmla="*/ 383 w 472"/>
              <a:gd name="T81" fmla="*/ 471 h 5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472" h="501">
                <a:moveTo>
                  <a:pt x="383" y="309"/>
                </a:moveTo>
                <a:lnTo>
                  <a:pt x="383" y="309"/>
                </a:lnTo>
                <a:cubicBezTo>
                  <a:pt x="339" y="309"/>
                  <a:pt x="310" y="323"/>
                  <a:pt x="295" y="353"/>
                </a:cubicBezTo>
                <a:cubicBezTo>
                  <a:pt x="192" y="294"/>
                  <a:pt x="192" y="294"/>
                  <a:pt x="192" y="294"/>
                </a:cubicBezTo>
                <a:cubicBezTo>
                  <a:pt x="192" y="280"/>
                  <a:pt x="206" y="264"/>
                  <a:pt x="206" y="250"/>
                </a:cubicBezTo>
                <a:cubicBezTo>
                  <a:pt x="206" y="235"/>
                  <a:pt x="206" y="235"/>
                  <a:pt x="192" y="221"/>
                </a:cubicBezTo>
                <a:cubicBezTo>
                  <a:pt x="310" y="162"/>
                  <a:pt x="310" y="162"/>
                  <a:pt x="310" y="162"/>
                </a:cubicBezTo>
                <a:cubicBezTo>
                  <a:pt x="324" y="176"/>
                  <a:pt x="353" y="191"/>
                  <a:pt x="383" y="191"/>
                </a:cubicBezTo>
                <a:cubicBezTo>
                  <a:pt x="427" y="191"/>
                  <a:pt x="471" y="147"/>
                  <a:pt x="471" y="88"/>
                </a:cubicBezTo>
                <a:cubicBezTo>
                  <a:pt x="471" y="44"/>
                  <a:pt x="427" y="0"/>
                  <a:pt x="383" y="0"/>
                </a:cubicBezTo>
                <a:cubicBezTo>
                  <a:pt x="324" y="0"/>
                  <a:pt x="280" y="44"/>
                  <a:pt x="280" y="88"/>
                </a:cubicBezTo>
                <a:cubicBezTo>
                  <a:pt x="280" y="103"/>
                  <a:pt x="280" y="117"/>
                  <a:pt x="280" y="117"/>
                </a:cubicBezTo>
                <a:cubicBezTo>
                  <a:pt x="177" y="176"/>
                  <a:pt x="177" y="176"/>
                  <a:pt x="177" y="176"/>
                </a:cubicBezTo>
                <a:cubicBezTo>
                  <a:pt x="162" y="162"/>
                  <a:pt x="133" y="147"/>
                  <a:pt x="103" y="147"/>
                </a:cubicBezTo>
                <a:cubicBezTo>
                  <a:pt x="44" y="147"/>
                  <a:pt x="0" y="191"/>
                  <a:pt x="0" y="250"/>
                </a:cubicBezTo>
                <a:cubicBezTo>
                  <a:pt x="0" y="309"/>
                  <a:pt x="44" y="353"/>
                  <a:pt x="103" y="353"/>
                </a:cubicBezTo>
                <a:cubicBezTo>
                  <a:pt x="133" y="353"/>
                  <a:pt x="148" y="338"/>
                  <a:pt x="162" y="323"/>
                </a:cubicBezTo>
                <a:lnTo>
                  <a:pt x="162" y="323"/>
                </a:lnTo>
                <a:cubicBezTo>
                  <a:pt x="280" y="397"/>
                  <a:pt x="280" y="397"/>
                  <a:pt x="280" y="397"/>
                </a:cubicBezTo>
                <a:cubicBezTo>
                  <a:pt x="280" y="397"/>
                  <a:pt x="280" y="397"/>
                  <a:pt x="280" y="412"/>
                </a:cubicBezTo>
                <a:cubicBezTo>
                  <a:pt x="280" y="456"/>
                  <a:pt x="324" y="500"/>
                  <a:pt x="383" y="500"/>
                </a:cubicBezTo>
                <a:cubicBezTo>
                  <a:pt x="427" y="500"/>
                  <a:pt x="471" y="456"/>
                  <a:pt x="471" y="412"/>
                </a:cubicBezTo>
                <a:cubicBezTo>
                  <a:pt x="471" y="353"/>
                  <a:pt x="427" y="309"/>
                  <a:pt x="383" y="309"/>
                </a:cubicBezTo>
                <a:close/>
                <a:moveTo>
                  <a:pt x="383" y="29"/>
                </a:moveTo>
                <a:lnTo>
                  <a:pt x="383" y="29"/>
                </a:lnTo>
                <a:cubicBezTo>
                  <a:pt x="412" y="29"/>
                  <a:pt x="442" y="59"/>
                  <a:pt x="442" y="88"/>
                </a:cubicBezTo>
                <a:cubicBezTo>
                  <a:pt x="442" y="132"/>
                  <a:pt x="412" y="147"/>
                  <a:pt x="383" y="147"/>
                </a:cubicBezTo>
                <a:cubicBezTo>
                  <a:pt x="339" y="147"/>
                  <a:pt x="324" y="132"/>
                  <a:pt x="324" y="88"/>
                </a:cubicBezTo>
                <a:cubicBezTo>
                  <a:pt x="324" y="59"/>
                  <a:pt x="339" y="29"/>
                  <a:pt x="383" y="29"/>
                </a:cubicBezTo>
                <a:close/>
                <a:moveTo>
                  <a:pt x="103" y="309"/>
                </a:moveTo>
                <a:lnTo>
                  <a:pt x="103" y="309"/>
                </a:lnTo>
                <a:cubicBezTo>
                  <a:pt x="74" y="309"/>
                  <a:pt x="44" y="280"/>
                  <a:pt x="44" y="250"/>
                </a:cubicBezTo>
                <a:cubicBezTo>
                  <a:pt x="44" y="221"/>
                  <a:pt x="74" y="191"/>
                  <a:pt x="103" y="191"/>
                </a:cubicBezTo>
                <a:cubicBezTo>
                  <a:pt x="133" y="191"/>
                  <a:pt x="162" y="221"/>
                  <a:pt x="162" y="250"/>
                </a:cubicBezTo>
                <a:cubicBezTo>
                  <a:pt x="162" y="280"/>
                  <a:pt x="133" y="309"/>
                  <a:pt x="103" y="309"/>
                </a:cubicBezTo>
                <a:close/>
                <a:moveTo>
                  <a:pt x="383" y="471"/>
                </a:moveTo>
                <a:lnTo>
                  <a:pt x="383" y="471"/>
                </a:lnTo>
                <a:cubicBezTo>
                  <a:pt x="339" y="471"/>
                  <a:pt x="324" y="441"/>
                  <a:pt x="324" y="412"/>
                </a:cubicBezTo>
                <a:cubicBezTo>
                  <a:pt x="324" y="368"/>
                  <a:pt x="339" y="353"/>
                  <a:pt x="383" y="353"/>
                </a:cubicBezTo>
                <a:cubicBezTo>
                  <a:pt x="412" y="353"/>
                  <a:pt x="442" y="368"/>
                  <a:pt x="442" y="412"/>
                </a:cubicBezTo>
                <a:cubicBezTo>
                  <a:pt x="442" y="441"/>
                  <a:pt x="412" y="471"/>
                  <a:pt x="383" y="471"/>
                </a:cubicBezTo>
                <a:close/>
              </a:path>
            </a:pathLst>
          </a:custGeom>
          <a:solidFill>
            <a:schemeClr val="accent4"/>
          </a:solidFill>
          <a:ln>
            <a:solidFill>
              <a:schemeClr val="accent4"/>
            </a:solidFill>
          </a:ln>
          <a:effectLst/>
          <a:extLst>
            <a:ext uri="{91240B29-F687-4f45-9708-019B960494DF}"/>
            <a:ext uri="{AF507438-7753-43e0-B8FC-AC1667EBCBE1}"/>
          </a:extLst>
        </p:spPr>
        <p:txBody>
          <a:bodyPr wrap="none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ea typeface="+mn-ea"/>
            </a:endParaRPr>
          </a:p>
        </p:txBody>
      </p:sp>
      <p:sp>
        <p:nvSpPr>
          <p:cNvPr id="9" name="Freeform 166">
            <a:extLst>
              <a:ext uri="{FF2B5EF4-FFF2-40B4-BE49-F238E27FC236}">
                <a16:creationId xmlns:a16="http://schemas.microsoft.com/office/drawing/2014/main" id="{DF852C60-49A3-C8FA-E178-967D63F52F6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01297" y="4894430"/>
            <a:ext cx="312533" cy="340544"/>
          </a:xfrm>
          <a:custGeom>
            <a:avLst/>
            <a:gdLst>
              <a:gd name="T0" fmla="*/ 371 w 390"/>
              <a:gd name="T1" fmla="*/ 0 h 445"/>
              <a:gd name="T2" fmla="*/ 371 w 390"/>
              <a:gd name="T3" fmla="*/ 0 h 445"/>
              <a:gd name="T4" fmla="*/ 310 w 390"/>
              <a:gd name="T5" fmla="*/ 0 h 445"/>
              <a:gd name="T6" fmla="*/ 292 w 390"/>
              <a:gd name="T7" fmla="*/ 28 h 445"/>
              <a:gd name="T8" fmla="*/ 292 w 390"/>
              <a:gd name="T9" fmla="*/ 444 h 445"/>
              <a:gd name="T10" fmla="*/ 389 w 390"/>
              <a:gd name="T11" fmla="*/ 444 h 445"/>
              <a:gd name="T12" fmla="*/ 389 w 390"/>
              <a:gd name="T13" fmla="*/ 28 h 445"/>
              <a:gd name="T14" fmla="*/ 371 w 390"/>
              <a:gd name="T15" fmla="*/ 0 h 445"/>
              <a:gd name="T16" fmla="*/ 221 w 390"/>
              <a:gd name="T17" fmla="*/ 151 h 445"/>
              <a:gd name="T18" fmla="*/ 221 w 390"/>
              <a:gd name="T19" fmla="*/ 151 h 445"/>
              <a:gd name="T20" fmla="*/ 168 w 390"/>
              <a:gd name="T21" fmla="*/ 151 h 445"/>
              <a:gd name="T22" fmla="*/ 141 w 390"/>
              <a:gd name="T23" fmla="*/ 178 h 445"/>
              <a:gd name="T24" fmla="*/ 141 w 390"/>
              <a:gd name="T25" fmla="*/ 444 h 445"/>
              <a:gd name="T26" fmla="*/ 248 w 390"/>
              <a:gd name="T27" fmla="*/ 444 h 445"/>
              <a:gd name="T28" fmla="*/ 248 w 390"/>
              <a:gd name="T29" fmla="*/ 178 h 445"/>
              <a:gd name="T30" fmla="*/ 221 w 390"/>
              <a:gd name="T31" fmla="*/ 151 h 445"/>
              <a:gd name="T32" fmla="*/ 70 w 390"/>
              <a:gd name="T33" fmla="*/ 302 h 445"/>
              <a:gd name="T34" fmla="*/ 70 w 390"/>
              <a:gd name="T35" fmla="*/ 302 h 445"/>
              <a:gd name="T36" fmla="*/ 17 w 390"/>
              <a:gd name="T37" fmla="*/ 302 h 445"/>
              <a:gd name="T38" fmla="*/ 0 w 390"/>
              <a:gd name="T39" fmla="*/ 319 h 445"/>
              <a:gd name="T40" fmla="*/ 0 w 390"/>
              <a:gd name="T41" fmla="*/ 444 h 445"/>
              <a:gd name="T42" fmla="*/ 97 w 390"/>
              <a:gd name="T43" fmla="*/ 444 h 445"/>
              <a:gd name="T44" fmla="*/ 97 w 390"/>
              <a:gd name="T45" fmla="*/ 319 h 445"/>
              <a:gd name="T46" fmla="*/ 70 w 390"/>
              <a:gd name="T47" fmla="*/ 302 h 4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390" h="445">
                <a:moveTo>
                  <a:pt x="371" y="0"/>
                </a:moveTo>
                <a:lnTo>
                  <a:pt x="371" y="0"/>
                </a:lnTo>
                <a:cubicBezTo>
                  <a:pt x="310" y="0"/>
                  <a:pt x="310" y="0"/>
                  <a:pt x="310" y="0"/>
                </a:cubicBezTo>
                <a:cubicBezTo>
                  <a:pt x="301" y="0"/>
                  <a:pt x="292" y="10"/>
                  <a:pt x="292" y="28"/>
                </a:cubicBezTo>
                <a:cubicBezTo>
                  <a:pt x="292" y="444"/>
                  <a:pt x="292" y="444"/>
                  <a:pt x="292" y="444"/>
                </a:cubicBezTo>
                <a:cubicBezTo>
                  <a:pt x="389" y="444"/>
                  <a:pt x="389" y="444"/>
                  <a:pt x="389" y="444"/>
                </a:cubicBezTo>
                <a:cubicBezTo>
                  <a:pt x="389" y="28"/>
                  <a:pt x="389" y="28"/>
                  <a:pt x="389" y="28"/>
                </a:cubicBezTo>
                <a:cubicBezTo>
                  <a:pt x="389" y="10"/>
                  <a:pt x="380" y="0"/>
                  <a:pt x="371" y="0"/>
                </a:cubicBezTo>
                <a:close/>
                <a:moveTo>
                  <a:pt x="221" y="151"/>
                </a:moveTo>
                <a:lnTo>
                  <a:pt x="221" y="151"/>
                </a:lnTo>
                <a:cubicBezTo>
                  <a:pt x="168" y="151"/>
                  <a:pt x="168" y="151"/>
                  <a:pt x="168" y="151"/>
                </a:cubicBezTo>
                <a:cubicBezTo>
                  <a:pt x="150" y="151"/>
                  <a:pt x="141" y="160"/>
                  <a:pt x="141" y="178"/>
                </a:cubicBezTo>
                <a:cubicBezTo>
                  <a:pt x="141" y="444"/>
                  <a:pt x="141" y="444"/>
                  <a:pt x="141" y="444"/>
                </a:cubicBezTo>
                <a:cubicBezTo>
                  <a:pt x="248" y="444"/>
                  <a:pt x="248" y="444"/>
                  <a:pt x="248" y="444"/>
                </a:cubicBezTo>
                <a:cubicBezTo>
                  <a:pt x="248" y="178"/>
                  <a:pt x="248" y="178"/>
                  <a:pt x="248" y="178"/>
                </a:cubicBezTo>
                <a:cubicBezTo>
                  <a:pt x="248" y="160"/>
                  <a:pt x="230" y="151"/>
                  <a:pt x="221" y="151"/>
                </a:cubicBezTo>
                <a:close/>
                <a:moveTo>
                  <a:pt x="70" y="302"/>
                </a:moveTo>
                <a:lnTo>
                  <a:pt x="70" y="302"/>
                </a:lnTo>
                <a:cubicBezTo>
                  <a:pt x="17" y="302"/>
                  <a:pt x="17" y="302"/>
                  <a:pt x="17" y="302"/>
                </a:cubicBezTo>
                <a:cubicBezTo>
                  <a:pt x="0" y="302"/>
                  <a:pt x="0" y="310"/>
                  <a:pt x="0" y="319"/>
                </a:cubicBezTo>
                <a:cubicBezTo>
                  <a:pt x="0" y="444"/>
                  <a:pt x="0" y="444"/>
                  <a:pt x="0" y="444"/>
                </a:cubicBezTo>
                <a:cubicBezTo>
                  <a:pt x="97" y="444"/>
                  <a:pt x="97" y="444"/>
                  <a:pt x="97" y="444"/>
                </a:cubicBezTo>
                <a:cubicBezTo>
                  <a:pt x="97" y="319"/>
                  <a:pt x="97" y="319"/>
                  <a:pt x="97" y="319"/>
                </a:cubicBezTo>
                <a:cubicBezTo>
                  <a:pt x="97" y="310"/>
                  <a:pt x="88" y="302"/>
                  <a:pt x="70" y="302"/>
                </a:cubicBezTo>
                <a:close/>
              </a:path>
            </a:pathLst>
          </a:custGeom>
          <a:solidFill>
            <a:schemeClr val="accent4"/>
          </a:solidFill>
          <a:ln>
            <a:solidFill>
              <a:schemeClr val="accent4"/>
            </a:solidFill>
          </a:ln>
          <a:effectLst/>
          <a:extLst>
            <a:ext uri="{91240B29-F687-4f45-9708-019B960494DF}"/>
            <a:ext uri="{AF507438-7753-43e0-B8FC-AC1667EBCBE1}"/>
          </a:extLst>
        </p:spPr>
        <p:txBody>
          <a:bodyPr wrap="none" lIns="34290" tIns="17145" rIns="34290" bIns="17145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ea typeface="+mn-ea"/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27FB333B-C4E7-91BC-6632-4CE03EF954AB}"/>
              </a:ext>
            </a:extLst>
          </p:cNvPr>
          <p:cNvSpPr txBox="1"/>
          <p:nvPr userDrawn="1"/>
        </p:nvSpPr>
        <p:spPr>
          <a:xfrm>
            <a:off x="788988" y="1373264"/>
            <a:ext cx="1075936" cy="3139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lvl="0"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>
                <a:solidFill>
                  <a:schemeClr val="accent5"/>
                </a:solidFill>
                <a:latin typeface="Barlow Black" panose="00000A00000000000000" pitchFamily="2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accent5">
                    <a:lumMod val="20000"/>
                    <a:lumOff val="80000"/>
                  </a:schemeClr>
                </a:solidFill>
                <a:latin typeface="Barlow" panose="00000500000000000000" pitchFamily="2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accent5">
                    <a:lumMod val="20000"/>
                    <a:lumOff val="80000"/>
                  </a:schemeClr>
                </a:solidFill>
                <a:latin typeface="Barlow" panose="00000500000000000000" pitchFamily="2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accent5">
                    <a:lumMod val="20000"/>
                    <a:lumOff val="80000"/>
                  </a:schemeClr>
                </a:solidFill>
                <a:latin typeface="Barlow" panose="00000500000000000000" pitchFamily="2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accent5">
                    <a:lumMod val="20000"/>
                    <a:lumOff val="80000"/>
                  </a:schemeClr>
                </a:solidFill>
                <a:latin typeface="Barlow" panose="00000500000000000000" pitchFamily="2" charset="0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lang="fr-FR" dirty="0">
                <a:solidFill>
                  <a:schemeClr val="accent4"/>
                </a:solidFill>
              </a:rPr>
              <a:t>Le besoin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69BF50E1-FB1E-14F4-1E26-E8E0285F2733}"/>
              </a:ext>
            </a:extLst>
          </p:cNvPr>
          <p:cNvSpPr txBox="1"/>
          <p:nvPr userDrawn="1"/>
        </p:nvSpPr>
        <p:spPr>
          <a:xfrm>
            <a:off x="788988" y="2858940"/>
            <a:ext cx="2652712" cy="3139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lvl="0"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>
                <a:solidFill>
                  <a:schemeClr val="accent5"/>
                </a:solidFill>
                <a:latin typeface="Barlow Black" panose="00000A00000000000000" pitchFamily="2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accent5">
                    <a:lumMod val="20000"/>
                    <a:lumOff val="80000"/>
                  </a:schemeClr>
                </a:solidFill>
                <a:latin typeface="Barlow" panose="00000500000000000000" pitchFamily="2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accent5">
                    <a:lumMod val="20000"/>
                    <a:lumOff val="80000"/>
                  </a:schemeClr>
                </a:solidFill>
                <a:latin typeface="Barlow" panose="00000500000000000000" pitchFamily="2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accent5">
                    <a:lumMod val="20000"/>
                    <a:lumOff val="80000"/>
                  </a:schemeClr>
                </a:solidFill>
                <a:latin typeface="Barlow" panose="00000500000000000000" pitchFamily="2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accent5">
                    <a:lumMod val="20000"/>
                    <a:lumOff val="80000"/>
                  </a:schemeClr>
                </a:solidFill>
                <a:latin typeface="Barlow" panose="00000500000000000000" pitchFamily="2" charset="0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lang="fr-FR" dirty="0">
                <a:solidFill>
                  <a:schemeClr val="accent4"/>
                </a:solidFill>
              </a:rPr>
              <a:t>Notre approche 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061166C0-0F2B-90A9-9926-15CFB2273FCF}"/>
              </a:ext>
            </a:extLst>
          </p:cNvPr>
          <p:cNvSpPr txBox="1"/>
          <p:nvPr userDrawn="1"/>
        </p:nvSpPr>
        <p:spPr>
          <a:xfrm>
            <a:off x="788988" y="4892882"/>
            <a:ext cx="2652712" cy="3139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lvl="0"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>
                <a:solidFill>
                  <a:schemeClr val="accent5"/>
                </a:solidFill>
                <a:latin typeface="Barlow Black" panose="00000A00000000000000" pitchFamily="2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accent5">
                    <a:lumMod val="20000"/>
                    <a:lumOff val="80000"/>
                  </a:schemeClr>
                </a:solidFill>
                <a:latin typeface="Barlow" panose="00000500000000000000" pitchFamily="2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accent5">
                    <a:lumMod val="20000"/>
                    <a:lumOff val="80000"/>
                  </a:schemeClr>
                </a:solidFill>
                <a:latin typeface="Barlow" panose="00000500000000000000" pitchFamily="2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accent5">
                    <a:lumMod val="20000"/>
                    <a:lumOff val="80000"/>
                  </a:schemeClr>
                </a:solidFill>
                <a:latin typeface="Barlow" panose="00000500000000000000" pitchFamily="2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accent5">
                    <a:lumMod val="20000"/>
                    <a:lumOff val="80000"/>
                  </a:schemeClr>
                </a:solidFill>
                <a:latin typeface="Barlow" panose="00000500000000000000" pitchFamily="2" charset="0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lang="fr-FR" dirty="0">
                <a:solidFill>
                  <a:schemeClr val="accent4"/>
                </a:solidFill>
              </a:rPr>
              <a:t>Les résultats</a:t>
            </a:r>
          </a:p>
        </p:txBody>
      </p:sp>
    </p:spTree>
    <p:extLst>
      <p:ext uri="{BB962C8B-B14F-4D97-AF65-F5344CB8AC3E}">
        <p14:creationId xmlns:p14="http://schemas.microsoft.com/office/powerpoint/2010/main" val="40827874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e de f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>
            <a:extLst>
              <a:ext uri="{FF2B5EF4-FFF2-40B4-BE49-F238E27FC236}">
                <a16:creationId xmlns:a16="http://schemas.microsoft.com/office/drawing/2014/main" id="{D397D66B-9911-5E07-B7C0-4F5898FE5AB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2853" y="1620831"/>
            <a:ext cx="2606294" cy="3227324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99FE2B1E-4523-DBB5-EE33-00AD5FF8460F}"/>
              </a:ext>
            </a:extLst>
          </p:cNvPr>
          <p:cNvSpPr txBox="1"/>
          <p:nvPr userDrawn="1"/>
        </p:nvSpPr>
        <p:spPr>
          <a:xfrm>
            <a:off x="4604244" y="6369634"/>
            <a:ext cx="2983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000" dirty="0">
                <a:solidFill>
                  <a:schemeClr val="tx1"/>
                </a:solidFill>
                <a:latin typeface="Barlow" panose="00000500000000000000" pitchFamily="2" charset="0"/>
              </a:rPr>
              <a:t>www.quadratic-labs.com</a:t>
            </a:r>
          </a:p>
        </p:txBody>
      </p:sp>
    </p:spTree>
    <p:extLst>
      <p:ext uri="{BB962C8B-B14F-4D97-AF65-F5344CB8AC3E}">
        <p14:creationId xmlns:p14="http://schemas.microsoft.com/office/powerpoint/2010/main" val="250378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5A90439-E433-1E60-DBD5-0A47D2A547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37055" y="1520456"/>
            <a:ext cx="5782745" cy="4656507"/>
          </a:xfrm>
        </p:spPr>
        <p:txBody>
          <a:bodyPr/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B85DA2C1-382A-FDD5-DF0E-FEADFDF419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520456"/>
            <a:ext cx="5758496" cy="4656507"/>
          </a:xfrm>
        </p:spPr>
        <p:txBody>
          <a:bodyPr/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4EBE020-139E-FC55-9B9D-E94A4688B6A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37055" y="6356350"/>
            <a:ext cx="2743200" cy="365125"/>
          </a:xfrm>
        </p:spPr>
        <p:txBody>
          <a:bodyPr/>
          <a:lstStyle/>
          <a:p>
            <a:fld id="{D1F58CE8-8F4C-45E8-9484-15E46BADA532}" type="datetime1">
              <a:rPr lang="fr-FR" smtClean="0"/>
              <a:t>30/05/2023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A0059D6-B00E-5053-DE57-A52862B44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Pied de page (copyright, rappel du titre, etc.)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8A3605E4-186E-761D-AFC2-2E75FDA7F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87496" y="6356350"/>
            <a:ext cx="2743200" cy="365125"/>
          </a:xfrm>
        </p:spPr>
        <p:txBody>
          <a:bodyPr/>
          <a:lstStyle/>
          <a:p>
            <a:fld id="{41DD7FD0-8CCF-4985-AE30-D6D48D0A42D3}" type="slidenum">
              <a:rPr lang="fr-FR" smtClean="0"/>
              <a:t>‹N°›</a:t>
            </a:fld>
            <a:endParaRPr lang="fr-FR"/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25B18CC4-EEEA-73A7-94C4-6F9892D133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256" y="226902"/>
            <a:ext cx="10867442" cy="623702"/>
          </a:xfrm>
        </p:spPr>
        <p:txBody>
          <a:bodyPr/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D0E8DE64-82C0-A85F-43E6-846305A3D2A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63254" y="850900"/>
            <a:ext cx="10867442" cy="468313"/>
          </a:xfrm>
        </p:spPr>
        <p:txBody>
          <a:bodyPr/>
          <a:lstStyle>
            <a:lvl1pPr marL="0" indent="0">
              <a:buNone/>
              <a:defRPr>
                <a:latin typeface="Barlow Light" panose="00000400000000000000" pitchFamily="2" charset="0"/>
              </a:defRPr>
            </a:lvl1pPr>
          </a:lstStyle>
          <a:p>
            <a:pPr lvl="0"/>
            <a:r>
              <a:rPr lang="fr-FR" dirty="0"/>
              <a:t>Sous-titre</a:t>
            </a:r>
          </a:p>
        </p:txBody>
      </p: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56F778B6-DC9E-62AD-26AC-0539E11B38DA}"/>
              </a:ext>
            </a:extLst>
          </p:cNvPr>
          <p:cNvCxnSpPr>
            <a:cxnSpLocks/>
          </p:cNvCxnSpPr>
          <p:nvPr userDrawn="1"/>
        </p:nvCxnSpPr>
        <p:spPr>
          <a:xfrm>
            <a:off x="261303" y="1372378"/>
            <a:ext cx="11669395" cy="0"/>
          </a:xfrm>
          <a:prstGeom prst="line">
            <a:avLst/>
          </a:prstGeom>
          <a:ln w="57150">
            <a:solidFill>
              <a:schemeClr val="accent5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11" name="Image 10">
            <a:extLst>
              <a:ext uri="{FF2B5EF4-FFF2-40B4-BE49-F238E27FC236}">
                <a16:creationId xmlns:a16="http://schemas.microsoft.com/office/drawing/2014/main" id="{B5C0D3AD-0BC8-DB6B-4A5B-82074F681D3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055" y="318530"/>
            <a:ext cx="729721" cy="90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8487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A63E9AE-2E85-060A-2622-670846D50D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1304" y="1425987"/>
            <a:ext cx="5736272" cy="74409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F49004B4-18BC-77C0-920C-F1C26212EB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61304" y="2223687"/>
            <a:ext cx="5736272" cy="3965976"/>
          </a:xfrm>
        </p:spPr>
        <p:txBody>
          <a:bodyPr/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4621FA98-C4CD-F07E-AE38-067CFFF1662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425987"/>
            <a:ext cx="5758496" cy="74409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819A5810-EC86-B1CF-0947-21471B5395D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199" y="2223687"/>
            <a:ext cx="5758495" cy="3965976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A529D839-43CA-A05E-2039-547DD66756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95BFE5-FCAC-485A-8E27-AEBF934396AA}" type="datetime1">
              <a:rPr lang="fr-FR" smtClean="0"/>
              <a:t>30/05/2023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081553BD-4A83-AC24-8877-2721F63A55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Pied de page (copyright, rappel du titre, etc.)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F0E6E38C-959C-E1D4-0F0C-E4507732F6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D7FD0-8CCF-4985-AE30-D6D48D0A42D3}" type="slidenum">
              <a:rPr lang="fr-FR" smtClean="0"/>
              <a:t>‹N°›</a:t>
            </a:fld>
            <a:endParaRPr lang="fr-FR"/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147EE4A6-DA09-7BAA-7FF3-7DB5E7BA9137}"/>
              </a:ext>
            </a:extLst>
          </p:cNvPr>
          <p:cNvCxnSpPr>
            <a:cxnSpLocks/>
          </p:cNvCxnSpPr>
          <p:nvPr userDrawn="1"/>
        </p:nvCxnSpPr>
        <p:spPr>
          <a:xfrm>
            <a:off x="838200" y="1408344"/>
            <a:ext cx="105156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6" name="Titre 15">
            <a:extLst>
              <a:ext uri="{FF2B5EF4-FFF2-40B4-BE49-F238E27FC236}">
                <a16:creationId xmlns:a16="http://schemas.microsoft.com/office/drawing/2014/main" id="{3E2E0BE2-F355-9418-AA38-CD45CA459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256" y="235723"/>
            <a:ext cx="10867441" cy="623702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17" name="Espace réservé du texte 9">
            <a:extLst>
              <a:ext uri="{FF2B5EF4-FFF2-40B4-BE49-F238E27FC236}">
                <a16:creationId xmlns:a16="http://schemas.microsoft.com/office/drawing/2014/main" id="{40987D09-4FAC-029B-3A06-926A6F28CF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63254" y="850900"/>
            <a:ext cx="10867442" cy="468313"/>
          </a:xfrm>
        </p:spPr>
        <p:txBody>
          <a:bodyPr/>
          <a:lstStyle>
            <a:lvl1pPr marL="0" indent="0">
              <a:buNone/>
              <a:defRPr>
                <a:latin typeface="Barlow Light" panose="00000400000000000000" pitchFamily="2" charset="0"/>
              </a:defRPr>
            </a:lvl1pPr>
          </a:lstStyle>
          <a:p>
            <a:pPr lvl="0"/>
            <a:r>
              <a:rPr lang="fr-FR" dirty="0"/>
              <a:t>Sous-titre</a:t>
            </a:r>
          </a:p>
        </p:txBody>
      </p:sp>
      <p:cxnSp>
        <p:nvCxnSpPr>
          <p:cNvPr id="2" name="Connecteur droit 1">
            <a:extLst>
              <a:ext uri="{FF2B5EF4-FFF2-40B4-BE49-F238E27FC236}">
                <a16:creationId xmlns:a16="http://schemas.microsoft.com/office/drawing/2014/main" id="{36E56D9F-7B7F-A565-3C03-CCD822441668}"/>
              </a:ext>
            </a:extLst>
          </p:cNvPr>
          <p:cNvCxnSpPr>
            <a:cxnSpLocks/>
          </p:cNvCxnSpPr>
          <p:nvPr userDrawn="1"/>
        </p:nvCxnSpPr>
        <p:spPr>
          <a:xfrm>
            <a:off x="261303" y="1372378"/>
            <a:ext cx="11669395" cy="0"/>
          </a:xfrm>
          <a:prstGeom prst="line">
            <a:avLst/>
          </a:prstGeom>
          <a:ln w="57150">
            <a:solidFill>
              <a:schemeClr val="accent5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13" name="Image 12">
            <a:extLst>
              <a:ext uri="{FF2B5EF4-FFF2-40B4-BE49-F238E27FC236}">
                <a16:creationId xmlns:a16="http://schemas.microsoft.com/office/drawing/2014/main" id="{7C0AFE54-F831-A132-E5EA-6CA0A1FB988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055" y="318530"/>
            <a:ext cx="729721" cy="90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2732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76C0FFB-0DDD-EBDF-B9C4-1131FAC895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256" y="318530"/>
            <a:ext cx="3813544" cy="89474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B73A85E-56A5-810A-57B3-33F3F9BD1B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6200" y="318530"/>
            <a:ext cx="6774497" cy="5837719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54E768DC-E327-074B-E53B-A7602EB23B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61302" y="1504555"/>
            <a:ext cx="4615498" cy="465169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ABD2C517-4516-8DB0-89CA-BB978D351F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A3409-CF71-4D6F-8F18-DD3F156122B0}" type="datetime1">
              <a:rPr lang="fr-FR" smtClean="0"/>
              <a:t>30/05/2023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DB69917-F2F6-9E8D-D4B8-383D9F177D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Pied de page (copyright, rappel du titre, etc.)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4BA92F1-B53C-53E3-9C19-07D462D58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D7FD0-8CCF-4985-AE30-D6D48D0A42D3}" type="slidenum">
              <a:rPr lang="fr-FR" smtClean="0"/>
              <a:t>‹N°›</a:t>
            </a:fld>
            <a:endParaRPr lang="fr-FR"/>
          </a:p>
        </p:txBody>
      </p: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44C3890C-4016-D57A-E91D-A40889B3108C}"/>
              </a:ext>
            </a:extLst>
          </p:cNvPr>
          <p:cNvCxnSpPr>
            <a:cxnSpLocks/>
          </p:cNvCxnSpPr>
          <p:nvPr userDrawn="1"/>
        </p:nvCxnSpPr>
        <p:spPr>
          <a:xfrm>
            <a:off x="261302" y="1358915"/>
            <a:ext cx="4615498" cy="0"/>
          </a:xfrm>
          <a:prstGeom prst="line">
            <a:avLst/>
          </a:prstGeom>
          <a:ln w="57150">
            <a:solidFill>
              <a:schemeClr val="accent5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13" name="Image 12">
            <a:extLst>
              <a:ext uri="{FF2B5EF4-FFF2-40B4-BE49-F238E27FC236}">
                <a16:creationId xmlns:a16="http://schemas.microsoft.com/office/drawing/2014/main" id="{49015D69-2D82-8738-6EB6-03B931772C6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055" y="318530"/>
            <a:ext cx="729721" cy="90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8812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re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0CF8611A-EB0B-FEE6-8172-5A79C4C3913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37055" y="6356350"/>
            <a:ext cx="2743200" cy="365125"/>
          </a:xfrm>
        </p:spPr>
        <p:txBody>
          <a:bodyPr/>
          <a:lstStyle/>
          <a:p>
            <a:fld id="{8F3230D4-045D-4F5F-B7DD-867668423751}" type="datetime1">
              <a:rPr lang="fr-FR" smtClean="0"/>
              <a:t>30/05/2023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BF8FD81-54F0-950A-6EE9-9FCD7661AF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Pied de page (copyright, rappel du titre, etc.)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51BF664-0B27-AD16-6F9F-87F6D486BA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87498" y="6356350"/>
            <a:ext cx="2743200" cy="365125"/>
          </a:xfrm>
        </p:spPr>
        <p:txBody>
          <a:bodyPr/>
          <a:lstStyle/>
          <a:p>
            <a:fld id="{41DD7FD0-8CCF-4985-AE30-D6D48D0A42D3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A17A96FD-7266-E854-B78E-D25EC36A42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256" y="226902"/>
            <a:ext cx="10867442" cy="623702"/>
          </a:xfrm>
        </p:spPr>
        <p:txBody>
          <a:bodyPr/>
          <a:lstStyle/>
          <a:p>
            <a:r>
              <a:rPr lang="fr-FR" dirty="0"/>
              <a:t>Modifiez le style du titre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091E30C5-00FC-DACB-6E6A-6624BEFFEA1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055" y="318530"/>
            <a:ext cx="729721" cy="903600"/>
          </a:xfrm>
          <a:prstGeom prst="rect">
            <a:avLst/>
          </a:prstGeom>
        </p:spPr>
      </p:pic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5883AF4A-A2CD-5300-5637-5820E009799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88988" y="1731963"/>
            <a:ext cx="6335712" cy="958850"/>
          </a:xfrm>
        </p:spPr>
        <p:txBody>
          <a:bodyPr>
            <a:noAutofit/>
          </a:bodyPr>
          <a:lstStyle>
            <a:lvl1pPr>
              <a:spcBef>
                <a:spcPts val="200"/>
              </a:spcBef>
              <a:defRPr sz="1200"/>
            </a:lvl1pPr>
            <a:lvl2pPr>
              <a:spcBef>
                <a:spcPts val="200"/>
              </a:spcBef>
              <a:defRPr sz="1100"/>
            </a:lvl2pPr>
            <a:lvl3pPr>
              <a:spcBef>
                <a:spcPts val="200"/>
              </a:spcBef>
              <a:defRPr sz="105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</p:txBody>
      </p:sp>
      <p:sp>
        <p:nvSpPr>
          <p:cNvPr id="19" name="Espace réservé du texte 15">
            <a:extLst>
              <a:ext uri="{FF2B5EF4-FFF2-40B4-BE49-F238E27FC236}">
                <a16:creationId xmlns:a16="http://schemas.microsoft.com/office/drawing/2014/main" id="{8942EFBE-030A-8170-EE92-4D5972201CC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88988" y="3194129"/>
            <a:ext cx="6335712" cy="1560975"/>
          </a:xfr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buFont typeface="Arial" panose="020B0604020202020204" pitchFamily="34" charset="0"/>
              <a:buChar char="•"/>
              <a:defRPr lang="fr-FR" sz="1200" kern="1200" dirty="0" smtClean="0">
                <a:solidFill>
                  <a:schemeClr val="tx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buFont typeface="Arial" panose="020B0604020202020204" pitchFamily="34" charset="0"/>
              <a:buChar char="•"/>
              <a:defRPr lang="fr-FR" sz="1200" kern="1200" dirty="0" smtClean="0">
                <a:solidFill>
                  <a:schemeClr val="tx1"/>
                </a:solidFill>
                <a:latin typeface="Barlow" panose="00000500000000000000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buFont typeface="Arial" panose="020B0604020202020204" pitchFamily="34" charset="0"/>
              <a:buChar char="•"/>
              <a:defRPr lang="fr-FR" sz="1200" kern="1200" dirty="0" smtClean="0">
                <a:solidFill>
                  <a:schemeClr val="tx1"/>
                </a:solidFill>
                <a:latin typeface="Barlow" panose="00000500000000000000" pitchFamily="2" charset="0"/>
                <a:ea typeface="+mn-ea"/>
                <a:cs typeface="+mn-cs"/>
              </a:defRPr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</p:txBody>
      </p:sp>
      <p:sp>
        <p:nvSpPr>
          <p:cNvPr id="22" name="Espace réservé du texte 15">
            <a:extLst>
              <a:ext uri="{FF2B5EF4-FFF2-40B4-BE49-F238E27FC236}">
                <a16:creationId xmlns:a16="http://schemas.microsoft.com/office/drawing/2014/main" id="{AE27D1C1-4A94-0140-CFA0-FD3D5496701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88988" y="5230712"/>
            <a:ext cx="6335712" cy="951808"/>
          </a:xfr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buFont typeface="Arial" panose="020B0604020202020204" pitchFamily="34" charset="0"/>
              <a:buChar char="•"/>
              <a:defRPr lang="fr-FR" sz="1200" kern="1200" dirty="0" smtClean="0">
                <a:solidFill>
                  <a:schemeClr val="tx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buFont typeface="Arial" panose="020B0604020202020204" pitchFamily="34" charset="0"/>
              <a:buChar char="•"/>
              <a:defRPr lang="fr-FR" sz="1200" kern="1200" dirty="0" smtClean="0">
                <a:solidFill>
                  <a:schemeClr val="tx1"/>
                </a:solidFill>
                <a:latin typeface="Barlow" panose="00000500000000000000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buFont typeface="Arial" panose="020B0604020202020204" pitchFamily="34" charset="0"/>
              <a:buChar char="•"/>
              <a:defRPr lang="fr-FR" sz="1200" kern="1200" dirty="0" smtClean="0">
                <a:solidFill>
                  <a:schemeClr val="tx1"/>
                </a:solidFill>
                <a:latin typeface="Barlow" panose="00000500000000000000" pitchFamily="2" charset="0"/>
                <a:ea typeface="+mn-ea"/>
                <a:cs typeface="+mn-cs"/>
              </a:defRPr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</p:txBody>
      </p:sp>
      <p:cxnSp>
        <p:nvCxnSpPr>
          <p:cNvPr id="23" name="Connecteur droit 22">
            <a:extLst>
              <a:ext uri="{FF2B5EF4-FFF2-40B4-BE49-F238E27FC236}">
                <a16:creationId xmlns:a16="http://schemas.microsoft.com/office/drawing/2014/main" id="{DE07A1DE-390A-6465-CE4B-0384E332917F}"/>
              </a:ext>
            </a:extLst>
          </p:cNvPr>
          <p:cNvCxnSpPr>
            <a:cxnSpLocks/>
          </p:cNvCxnSpPr>
          <p:nvPr userDrawn="1"/>
        </p:nvCxnSpPr>
        <p:spPr>
          <a:xfrm>
            <a:off x="788988" y="1376020"/>
            <a:ext cx="0" cy="685695"/>
          </a:xfrm>
          <a:prstGeom prst="line">
            <a:avLst/>
          </a:prstGeom>
          <a:ln w="57150">
            <a:solidFill>
              <a:schemeClr val="accent5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7DDF9651-1EA0-A2EE-98E7-66492F211CF2}"/>
              </a:ext>
            </a:extLst>
          </p:cNvPr>
          <p:cNvCxnSpPr>
            <a:cxnSpLocks/>
          </p:cNvCxnSpPr>
          <p:nvPr userDrawn="1"/>
        </p:nvCxnSpPr>
        <p:spPr>
          <a:xfrm>
            <a:off x="788988" y="2839177"/>
            <a:ext cx="0" cy="685695"/>
          </a:xfrm>
          <a:prstGeom prst="line">
            <a:avLst/>
          </a:prstGeom>
          <a:ln w="57150">
            <a:solidFill>
              <a:schemeClr val="accent5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10B39CE6-F414-E073-5F3D-3547B874F7A2}"/>
              </a:ext>
            </a:extLst>
          </p:cNvPr>
          <p:cNvCxnSpPr>
            <a:cxnSpLocks/>
          </p:cNvCxnSpPr>
          <p:nvPr userDrawn="1"/>
        </p:nvCxnSpPr>
        <p:spPr>
          <a:xfrm>
            <a:off x="788988" y="4887863"/>
            <a:ext cx="0" cy="685695"/>
          </a:xfrm>
          <a:prstGeom prst="line">
            <a:avLst/>
          </a:prstGeom>
          <a:ln w="57150">
            <a:solidFill>
              <a:schemeClr val="accent5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9" name="Rectangle : coins arrondis 28">
            <a:extLst>
              <a:ext uri="{FF2B5EF4-FFF2-40B4-BE49-F238E27FC236}">
                <a16:creationId xmlns:a16="http://schemas.microsoft.com/office/drawing/2014/main" id="{18937BF8-4DBE-22F9-D5DC-109E07B389F9}"/>
              </a:ext>
            </a:extLst>
          </p:cNvPr>
          <p:cNvSpPr/>
          <p:nvPr userDrawn="1"/>
        </p:nvSpPr>
        <p:spPr>
          <a:xfrm>
            <a:off x="7418716" y="1376020"/>
            <a:ext cx="4511981" cy="4806500"/>
          </a:xfrm>
          <a:prstGeom prst="roundRect">
            <a:avLst>
              <a:gd name="adj" fmla="val 2710"/>
            </a:avLst>
          </a:prstGeom>
          <a:solidFill>
            <a:schemeClr val="accent5">
              <a:lumMod val="40000"/>
              <a:lumOff val="6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Shape 2550">
            <a:extLst>
              <a:ext uri="{FF2B5EF4-FFF2-40B4-BE49-F238E27FC236}">
                <a16:creationId xmlns:a16="http://schemas.microsoft.com/office/drawing/2014/main" id="{2D6BC122-9B97-B59E-38B5-1166CBEFE2B4}"/>
              </a:ext>
            </a:extLst>
          </p:cNvPr>
          <p:cNvSpPr/>
          <p:nvPr userDrawn="1"/>
        </p:nvSpPr>
        <p:spPr>
          <a:xfrm>
            <a:off x="301297" y="1382572"/>
            <a:ext cx="312533" cy="3493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109" y="7364"/>
                </a:moveTo>
                <a:cubicBezTo>
                  <a:pt x="20838" y="7364"/>
                  <a:pt x="20618" y="7584"/>
                  <a:pt x="20618" y="7855"/>
                </a:cubicBezTo>
                <a:lnTo>
                  <a:pt x="20618" y="18655"/>
                </a:lnTo>
                <a:cubicBezTo>
                  <a:pt x="20618" y="19739"/>
                  <a:pt x="19739" y="20618"/>
                  <a:pt x="18655" y="20618"/>
                </a:cubicBezTo>
                <a:lnTo>
                  <a:pt x="2945" y="20618"/>
                </a:lnTo>
                <a:cubicBezTo>
                  <a:pt x="1861" y="20618"/>
                  <a:pt x="982" y="19739"/>
                  <a:pt x="982" y="18655"/>
                </a:cubicBezTo>
                <a:lnTo>
                  <a:pt x="982" y="2945"/>
                </a:lnTo>
                <a:cubicBezTo>
                  <a:pt x="982" y="1861"/>
                  <a:pt x="1861" y="982"/>
                  <a:pt x="2945" y="982"/>
                </a:cubicBezTo>
                <a:lnTo>
                  <a:pt x="13745" y="982"/>
                </a:lnTo>
                <a:cubicBezTo>
                  <a:pt x="14017" y="982"/>
                  <a:pt x="14236" y="762"/>
                  <a:pt x="14236" y="491"/>
                </a:cubicBezTo>
                <a:cubicBezTo>
                  <a:pt x="14236" y="220"/>
                  <a:pt x="14017" y="0"/>
                  <a:pt x="13745" y="0"/>
                </a:cubicBezTo>
                <a:lnTo>
                  <a:pt x="2945" y="0"/>
                </a:lnTo>
                <a:cubicBezTo>
                  <a:pt x="1318" y="0"/>
                  <a:pt x="0" y="1319"/>
                  <a:pt x="0" y="2945"/>
                </a:cubicBezTo>
                <a:lnTo>
                  <a:pt x="0" y="18655"/>
                </a:lnTo>
                <a:cubicBezTo>
                  <a:pt x="0" y="20282"/>
                  <a:pt x="1318" y="21600"/>
                  <a:pt x="2945" y="21600"/>
                </a:cubicBezTo>
                <a:lnTo>
                  <a:pt x="18655" y="21600"/>
                </a:lnTo>
                <a:cubicBezTo>
                  <a:pt x="20282" y="21600"/>
                  <a:pt x="21600" y="20282"/>
                  <a:pt x="21600" y="18655"/>
                </a:cubicBezTo>
                <a:lnTo>
                  <a:pt x="21600" y="7855"/>
                </a:lnTo>
                <a:cubicBezTo>
                  <a:pt x="21600" y="7584"/>
                  <a:pt x="21380" y="7364"/>
                  <a:pt x="21109" y="7364"/>
                </a:cubicBezTo>
                <a:moveTo>
                  <a:pt x="7006" y="12764"/>
                </a:moveTo>
                <a:lnTo>
                  <a:pt x="8836" y="12764"/>
                </a:lnTo>
                <a:lnTo>
                  <a:pt x="8836" y="14594"/>
                </a:lnTo>
                <a:lnTo>
                  <a:pt x="6627" y="14973"/>
                </a:lnTo>
                <a:cubicBezTo>
                  <a:pt x="6627" y="14973"/>
                  <a:pt x="7006" y="12764"/>
                  <a:pt x="7006" y="12764"/>
                </a:cubicBezTo>
                <a:close/>
                <a:moveTo>
                  <a:pt x="16775" y="2742"/>
                </a:moveTo>
                <a:lnTo>
                  <a:pt x="18858" y="4825"/>
                </a:lnTo>
                <a:lnTo>
                  <a:pt x="9818" y="13865"/>
                </a:lnTo>
                <a:lnTo>
                  <a:pt x="9818" y="11782"/>
                </a:lnTo>
                <a:lnTo>
                  <a:pt x="7736" y="11782"/>
                </a:lnTo>
                <a:cubicBezTo>
                  <a:pt x="7736" y="11782"/>
                  <a:pt x="16775" y="2742"/>
                  <a:pt x="16775" y="2742"/>
                </a:cubicBezTo>
                <a:close/>
                <a:moveTo>
                  <a:pt x="18104" y="1414"/>
                </a:moveTo>
                <a:cubicBezTo>
                  <a:pt x="18371" y="1147"/>
                  <a:pt x="18739" y="982"/>
                  <a:pt x="19145" y="982"/>
                </a:cubicBezTo>
                <a:cubicBezTo>
                  <a:pt x="19959" y="982"/>
                  <a:pt x="20618" y="1642"/>
                  <a:pt x="20618" y="2455"/>
                </a:cubicBezTo>
                <a:cubicBezTo>
                  <a:pt x="20618" y="2861"/>
                  <a:pt x="20453" y="3230"/>
                  <a:pt x="20187" y="3496"/>
                </a:cubicBezTo>
                <a:lnTo>
                  <a:pt x="19552" y="4131"/>
                </a:lnTo>
                <a:lnTo>
                  <a:pt x="17469" y="2048"/>
                </a:lnTo>
                <a:cubicBezTo>
                  <a:pt x="17469" y="2048"/>
                  <a:pt x="18104" y="1414"/>
                  <a:pt x="18104" y="1414"/>
                </a:cubicBezTo>
                <a:close/>
                <a:moveTo>
                  <a:pt x="5400" y="16200"/>
                </a:moveTo>
                <a:lnTo>
                  <a:pt x="9590" y="15481"/>
                </a:lnTo>
                <a:lnTo>
                  <a:pt x="20881" y="4190"/>
                </a:lnTo>
                <a:cubicBezTo>
                  <a:pt x="21325" y="3746"/>
                  <a:pt x="21600" y="3133"/>
                  <a:pt x="21600" y="2455"/>
                </a:cubicBezTo>
                <a:cubicBezTo>
                  <a:pt x="21600" y="1099"/>
                  <a:pt x="20501" y="0"/>
                  <a:pt x="19145" y="0"/>
                </a:cubicBezTo>
                <a:cubicBezTo>
                  <a:pt x="18468" y="0"/>
                  <a:pt x="17854" y="275"/>
                  <a:pt x="17410" y="719"/>
                </a:cubicBezTo>
                <a:lnTo>
                  <a:pt x="6119" y="12010"/>
                </a:lnTo>
                <a:cubicBezTo>
                  <a:pt x="6119" y="12010"/>
                  <a:pt x="5400" y="16200"/>
                  <a:pt x="5400" y="16200"/>
                </a:cubicBezTo>
                <a:close/>
              </a:path>
            </a:pathLst>
          </a:custGeom>
          <a:solidFill>
            <a:schemeClr val="accent5"/>
          </a:solidFill>
          <a:ln w="12700">
            <a:solidFill>
              <a:schemeClr val="accent5"/>
            </a:solidFill>
            <a:miter lim="400000"/>
          </a:ln>
        </p:spPr>
        <p:txBody>
          <a:bodyPr lIns="14284" tIns="14284" rIns="14284" bIns="14284" anchor="ctr"/>
          <a:lstStyle/>
          <a:p>
            <a:pPr defTabSz="171399" eaLnBrk="1" hangingPunct="1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Calibri" charset="0"/>
              <a:cs typeface="Calibri" charset="0"/>
              <a:sym typeface="Gill Sans"/>
            </a:endParaRPr>
          </a:p>
        </p:txBody>
      </p:sp>
      <p:sp>
        <p:nvSpPr>
          <p:cNvPr id="7" name="Freeform 97">
            <a:extLst>
              <a:ext uri="{FF2B5EF4-FFF2-40B4-BE49-F238E27FC236}">
                <a16:creationId xmlns:a16="http://schemas.microsoft.com/office/drawing/2014/main" id="{E774DBC8-A2C0-9221-781D-01D76DA9E56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289382" y="2839177"/>
            <a:ext cx="312533" cy="341999"/>
          </a:xfrm>
          <a:custGeom>
            <a:avLst/>
            <a:gdLst>
              <a:gd name="T0" fmla="*/ 383 w 472"/>
              <a:gd name="T1" fmla="*/ 309 h 501"/>
              <a:gd name="T2" fmla="*/ 383 w 472"/>
              <a:gd name="T3" fmla="*/ 309 h 501"/>
              <a:gd name="T4" fmla="*/ 295 w 472"/>
              <a:gd name="T5" fmla="*/ 353 h 501"/>
              <a:gd name="T6" fmla="*/ 192 w 472"/>
              <a:gd name="T7" fmla="*/ 294 h 501"/>
              <a:gd name="T8" fmla="*/ 206 w 472"/>
              <a:gd name="T9" fmla="*/ 250 h 501"/>
              <a:gd name="T10" fmla="*/ 192 w 472"/>
              <a:gd name="T11" fmla="*/ 221 h 501"/>
              <a:gd name="T12" fmla="*/ 310 w 472"/>
              <a:gd name="T13" fmla="*/ 162 h 501"/>
              <a:gd name="T14" fmla="*/ 383 w 472"/>
              <a:gd name="T15" fmla="*/ 191 h 501"/>
              <a:gd name="T16" fmla="*/ 471 w 472"/>
              <a:gd name="T17" fmla="*/ 88 h 501"/>
              <a:gd name="T18" fmla="*/ 383 w 472"/>
              <a:gd name="T19" fmla="*/ 0 h 501"/>
              <a:gd name="T20" fmla="*/ 280 w 472"/>
              <a:gd name="T21" fmla="*/ 88 h 501"/>
              <a:gd name="T22" fmla="*/ 280 w 472"/>
              <a:gd name="T23" fmla="*/ 117 h 501"/>
              <a:gd name="T24" fmla="*/ 177 w 472"/>
              <a:gd name="T25" fmla="*/ 176 h 501"/>
              <a:gd name="T26" fmla="*/ 103 w 472"/>
              <a:gd name="T27" fmla="*/ 147 h 501"/>
              <a:gd name="T28" fmla="*/ 0 w 472"/>
              <a:gd name="T29" fmla="*/ 250 h 501"/>
              <a:gd name="T30" fmla="*/ 103 w 472"/>
              <a:gd name="T31" fmla="*/ 353 h 501"/>
              <a:gd name="T32" fmla="*/ 162 w 472"/>
              <a:gd name="T33" fmla="*/ 323 h 501"/>
              <a:gd name="T34" fmla="*/ 162 w 472"/>
              <a:gd name="T35" fmla="*/ 323 h 501"/>
              <a:gd name="T36" fmla="*/ 280 w 472"/>
              <a:gd name="T37" fmla="*/ 397 h 501"/>
              <a:gd name="T38" fmla="*/ 280 w 472"/>
              <a:gd name="T39" fmla="*/ 412 h 501"/>
              <a:gd name="T40" fmla="*/ 383 w 472"/>
              <a:gd name="T41" fmla="*/ 500 h 501"/>
              <a:gd name="T42" fmla="*/ 471 w 472"/>
              <a:gd name="T43" fmla="*/ 412 h 501"/>
              <a:gd name="T44" fmla="*/ 383 w 472"/>
              <a:gd name="T45" fmla="*/ 309 h 501"/>
              <a:gd name="T46" fmla="*/ 383 w 472"/>
              <a:gd name="T47" fmla="*/ 29 h 501"/>
              <a:gd name="T48" fmla="*/ 383 w 472"/>
              <a:gd name="T49" fmla="*/ 29 h 501"/>
              <a:gd name="T50" fmla="*/ 442 w 472"/>
              <a:gd name="T51" fmla="*/ 88 h 501"/>
              <a:gd name="T52" fmla="*/ 383 w 472"/>
              <a:gd name="T53" fmla="*/ 147 h 501"/>
              <a:gd name="T54" fmla="*/ 324 w 472"/>
              <a:gd name="T55" fmla="*/ 88 h 501"/>
              <a:gd name="T56" fmla="*/ 383 w 472"/>
              <a:gd name="T57" fmla="*/ 29 h 501"/>
              <a:gd name="T58" fmla="*/ 103 w 472"/>
              <a:gd name="T59" fmla="*/ 309 h 501"/>
              <a:gd name="T60" fmla="*/ 103 w 472"/>
              <a:gd name="T61" fmla="*/ 309 h 501"/>
              <a:gd name="T62" fmla="*/ 44 w 472"/>
              <a:gd name="T63" fmla="*/ 250 h 501"/>
              <a:gd name="T64" fmla="*/ 103 w 472"/>
              <a:gd name="T65" fmla="*/ 191 h 501"/>
              <a:gd name="T66" fmla="*/ 162 w 472"/>
              <a:gd name="T67" fmla="*/ 250 h 501"/>
              <a:gd name="T68" fmla="*/ 103 w 472"/>
              <a:gd name="T69" fmla="*/ 309 h 501"/>
              <a:gd name="T70" fmla="*/ 383 w 472"/>
              <a:gd name="T71" fmla="*/ 471 h 501"/>
              <a:gd name="T72" fmla="*/ 383 w 472"/>
              <a:gd name="T73" fmla="*/ 471 h 501"/>
              <a:gd name="T74" fmla="*/ 324 w 472"/>
              <a:gd name="T75" fmla="*/ 412 h 501"/>
              <a:gd name="T76" fmla="*/ 383 w 472"/>
              <a:gd name="T77" fmla="*/ 353 h 501"/>
              <a:gd name="T78" fmla="*/ 442 w 472"/>
              <a:gd name="T79" fmla="*/ 412 h 501"/>
              <a:gd name="T80" fmla="*/ 383 w 472"/>
              <a:gd name="T81" fmla="*/ 471 h 5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472" h="501">
                <a:moveTo>
                  <a:pt x="383" y="309"/>
                </a:moveTo>
                <a:lnTo>
                  <a:pt x="383" y="309"/>
                </a:lnTo>
                <a:cubicBezTo>
                  <a:pt x="339" y="309"/>
                  <a:pt x="310" y="323"/>
                  <a:pt x="295" y="353"/>
                </a:cubicBezTo>
                <a:cubicBezTo>
                  <a:pt x="192" y="294"/>
                  <a:pt x="192" y="294"/>
                  <a:pt x="192" y="294"/>
                </a:cubicBezTo>
                <a:cubicBezTo>
                  <a:pt x="192" y="280"/>
                  <a:pt x="206" y="264"/>
                  <a:pt x="206" y="250"/>
                </a:cubicBezTo>
                <a:cubicBezTo>
                  <a:pt x="206" y="235"/>
                  <a:pt x="206" y="235"/>
                  <a:pt x="192" y="221"/>
                </a:cubicBezTo>
                <a:cubicBezTo>
                  <a:pt x="310" y="162"/>
                  <a:pt x="310" y="162"/>
                  <a:pt x="310" y="162"/>
                </a:cubicBezTo>
                <a:cubicBezTo>
                  <a:pt x="324" y="176"/>
                  <a:pt x="353" y="191"/>
                  <a:pt x="383" y="191"/>
                </a:cubicBezTo>
                <a:cubicBezTo>
                  <a:pt x="427" y="191"/>
                  <a:pt x="471" y="147"/>
                  <a:pt x="471" y="88"/>
                </a:cubicBezTo>
                <a:cubicBezTo>
                  <a:pt x="471" y="44"/>
                  <a:pt x="427" y="0"/>
                  <a:pt x="383" y="0"/>
                </a:cubicBezTo>
                <a:cubicBezTo>
                  <a:pt x="324" y="0"/>
                  <a:pt x="280" y="44"/>
                  <a:pt x="280" y="88"/>
                </a:cubicBezTo>
                <a:cubicBezTo>
                  <a:pt x="280" y="103"/>
                  <a:pt x="280" y="117"/>
                  <a:pt x="280" y="117"/>
                </a:cubicBezTo>
                <a:cubicBezTo>
                  <a:pt x="177" y="176"/>
                  <a:pt x="177" y="176"/>
                  <a:pt x="177" y="176"/>
                </a:cubicBezTo>
                <a:cubicBezTo>
                  <a:pt x="162" y="162"/>
                  <a:pt x="133" y="147"/>
                  <a:pt x="103" y="147"/>
                </a:cubicBezTo>
                <a:cubicBezTo>
                  <a:pt x="44" y="147"/>
                  <a:pt x="0" y="191"/>
                  <a:pt x="0" y="250"/>
                </a:cubicBezTo>
                <a:cubicBezTo>
                  <a:pt x="0" y="309"/>
                  <a:pt x="44" y="353"/>
                  <a:pt x="103" y="353"/>
                </a:cubicBezTo>
                <a:cubicBezTo>
                  <a:pt x="133" y="353"/>
                  <a:pt x="148" y="338"/>
                  <a:pt x="162" y="323"/>
                </a:cubicBezTo>
                <a:lnTo>
                  <a:pt x="162" y="323"/>
                </a:lnTo>
                <a:cubicBezTo>
                  <a:pt x="280" y="397"/>
                  <a:pt x="280" y="397"/>
                  <a:pt x="280" y="397"/>
                </a:cubicBezTo>
                <a:cubicBezTo>
                  <a:pt x="280" y="397"/>
                  <a:pt x="280" y="397"/>
                  <a:pt x="280" y="412"/>
                </a:cubicBezTo>
                <a:cubicBezTo>
                  <a:pt x="280" y="456"/>
                  <a:pt x="324" y="500"/>
                  <a:pt x="383" y="500"/>
                </a:cubicBezTo>
                <a:cubicBezTo>
                  <a:pt x="427" y="500"/>
                  <a:pt x="471" y="456"/>
                  <a:pt x="471" y="412"/>
                </a:cubicBezTo>
                <a:cubicBezTo>
                  <a:pt x="471" y="353"/>
                  <a:pt x="427" y="309"/>
                  <a:pt x="383" y="309"/>
                </a:cubicBezTo>
                <a:close/>
                <a:moveTo>
                  <a:pt x="383" y="29"/>
                </a:moveTo>
                <a:lnTo>
                  <a:pt x="383" y="29"/>
                </a:lnTo>
                <a:cubicBezTo>
                  <a:pt x="412" y="29"/>
                  <a:pt x="442" y="59"/>
                  <a:pt x="442" y="88"/>
                </a:cubicBezTo>
                <a:cubicBezTo>
                  <a:pt x="442" y="132"/>
                  <a:pt x="412" y="147"/>
                  <a:pt x="383" y="147"/>
                </a:cubicBezTo>
                <a:cubicBezTo>
                  <a:pt x="339" y="147"/>
                  <a:pt x="324" y="132"/>
                  <a:pt x="324" y="88"/>
                </a:cubicBezTo>
                <a:cubicBezTo>
                  <a:pt x="324" y="59"/>
                  <a:pt x="339" y="29"/>
                  <a:pt x="383" y="29"/>
                </a:cubicBezTo>
                <a:close/>
                <a:moveTo>
                  <a:pt x="103" y="309"/>
                </a:moveTo>
                <a:lnTo>
                  <a:pt x="103" y="309"/>
                </a:lnTo>
                <a:cubicBezTo>
                  <a:pt x="74" y="309"/>
                  <a:pt x="44" y="280"/>
                  <a:pt x="44" y="250"/>
                </a:cubicBezTo>
                <a:cubicBezTo>
                  <a:pt x="44" y="221"/>
                  <a:pt x="74" y="191"/>
                  <a:pt x="103" y="191"/>
                </a:cubicBezTo>
                <a:cubicBezTo>
                  <a:pt x="133" y="191"/>
                  <a:pt x="162" y="221"/>
                  <a:pt x="162" y="250"/>
                </a:cubicBezTo>
                <a:cubicBezTo>
                  <a:pt x="162" y="280"/>
                  <a:pt x="133" y="309"/>
                  <a:pt x="103" y="309"/>
                </a:cubicBezTo>
                <a:close/>
                <a:moveTo>
                  <a:pt x="383" y="471"/>
                </a:moveTo>
                <a:lnTo>
                  <a:pt x="383" y="471"/>
                </a:lnTo>
                <a:cubicBezTo>
                  <a:pt x="339" y="471"/>
                  <a:pt x="324" y="441"/>
                  <a:pt x="324" y="412"/>
                </a:cubicBezTo>
                <a:cubicBezTo>
                  <a:pt x="324" y="368"/>
                  <a:pt x="339" y="353"/>
                  <a:pt x="383" y="353"/>
                </a:cubicBezTo>
                <a:cubicBezTo>
                  <a:pt x="412" y="353"/>
                  <a:pt x="442" y="368"/>
                  <a:pt x="442" y="412"/>
                </a:cubicBezTo>
                <a:cubicBezTo>
                  <a:pt x="442" y="441"/>
                  <a:pt x="412" y="471"/>
                  <a:pt x="383" y="471"/>
                </a:cubicBezTo>
                <a:close/>
              </a:path>
            </a:pathLst>
          </a:custGeom>
          <a:solidFill>
            <a:schemeClr val="accent5"/>
          </a:solidFill>
          <a:ln>
            <a:solidFill>
              <a:schemeClr val="accent5"/>
            </a:solidFill>
          </a:ln>
          <a:effectLst/>
          <a:extLst>
            <a:ext uri="{91240B29-F687-4f45-9708-019B960494DF}"/>
            <a:ext uri="{AF507438-7753-43e0-B8FC-AC1667EBCBE1}"/>
          </a:extLst>
        </p:spPr>
        <p:txBody>
          <a:bodyPr wrap="none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ea typeface="+mn-ea"/>
            </a:endParaRPr>
          </a:p>
        </p:txBody>
      </p:sp>
      <p:sp>
        <p:nvSpPr>
          <p:cNvPr id="9" name="Freeform 166">
            <a:extLst>
              <a:ext uri="{FF2B5EF4-FFF2-40B4-BE49-F238E27FC236}">
                <a16:creationId xmlns:a16="http://schemas.microsoft.com/office/drawing/2014/main" id="{6827224E-21BF-9551-0DD8-BA0391CC55B1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01297" y="4894430"/>
            <a:ext cx="312533" cy="340544"/>
          </a:xfrm>
          <a:custGeom>
            <a:avLst/>
            <a:gdLst>
              <a:gd name="T0" fmla="*/ 371 w 390"/>
              <a:gd name="T1" fmla="*/ 0 h 445"/>
              <a:gd name="T2" fmla="*/ 371 w 390"/>
              <a:gd name="T3" fmla="*/ 0 h 445"/>
              <a:gd name="T4" fmla="*/ 310 w 390"/>
              <a:gd name="T5" fmla="*/ 0 h 445"/>
              <a:gd name="T6" fmla="*/ 292 w 390"/>
              <a:gd name="T7" fmla="*/ 28 h 445"/>
              <a:gd name="T8" fmla="*/ 292 w 390"/>
              <a:gd name="T9" fmla="*/ 444 h 445"/>
              <a:gd name="T10" fmla="*/ 389 w 390"/>
              <a:gd name="T11" fmla="*/ 444 h 445"/>
              <a:gd name="T12" fmla="*/ 389 w 390"/>
              <a:gd name="T13" fmla="*/ 28 h 445"/>
              <a:gd name="T14" fmla="*/ 371 w 390"/>
              <a:gd name="T15" fmla="*/ 0 h 445"/>
              <a:gd name="T16" fmla="*/ 221 w 390"/>
              <a:gd name="T17" fmla="*/ 151 h 445"/>
              <a:gd name="T18" fmla="*/ 221 w 390"/>
              <a:gd name="T19" fmla="*/ 151 h 445"/>
              <a:gd name="T20" fmla="*/ 168 w 390"/>
              <a:gd name="T21" fmla="*/ 151 h 445"/>
              <a:gd name="T22" fmla="*/ 141 w 390"/>
              <a:gd name="T23" fmla="*/ 178 h 445"/>
              <a:gd name="T24" fmla="*/ 141 w 390"/>
              <a:gd name="T25" fmla="*/ 444 h 445"/>
              <a:gd name="T26" fmla="*/ 248 w 390"/>
              <a:gd name="T27" fmla="*/ 444 h 445"/>
              <a:gd name="T28" fmla="*/ 248 w 390"/>
              <a:gd name="T29" fmla="*/ 178 h 445"/>
              <a:gd name="T30" fmla="*/ 221 w 390"/>
              <a:gd name="T31" fmla="*/ 151 h 445"/>
              <a:gd name="T32" fmla="*/ 70 w 390"/>
              <a:gd name="T33" fmla="*/ 302 h 445"/>
              <a:gd name="T34" fmla="*/ 70 w 390"/>
              <a:gd name="T35" fmla="*/ 302 h 445"/>
              <a:gd name="T36" fmla="*/ 17 w 390"/>
              <a:gd name="T37" fmla="*/ 302 h 445"/>
              <a:gd name="T38" fmla="*/ 0 w 390"/>
              <a:gd name="T39" fmla="*/ 319 h 445"/>
              <a:gd name="T40" fmla="*/ 0 w 390"/>
              <a:gd name="T41" fmla="*/ 444 h 445"/>
              <a:gd name="T42" fmla="*/ 97 w 390"/>
              <a:gd name="T43" fmla="*/ 444 h 445"/>
              <a:gd name="T44" fmla="*/ 97 w 390"/>
              <a:gd name="T45" fmla="*/ 319 h 445"/>
              <a:gd name="T46" fmla="*/ 70 w 390"/>
              <a:gd name="T47" fmla="*/ 302 h 4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390" h="445">
                <a:moveTo>
                  <a:pt x="371" y="0"/>
                </a:moveTo>
                <a:lnTo>
                  <a:pt x="371" y="0"/>
                </a:lnTo>
                <a:cubicBezTo>
                  <a:pt x="310" y="0"/>
                  <a:pt x="310" y="0"/>
                  <a:pt x="310" y="0"/>
                </a:cubicBezTo>
                <a:cubicBezTo>
                  <a:pt x="301" y="0"/>
                  <a:pt x="292" y="10"/>
                  <a:pt x="292" y="28"/>
                </a:cubicBezTo>
                <a:cubicBezTo>
                  <a:pt x="292" y="444"/>
                  <a:pt x="292" y="444"/>
                  <a:pt x="292" y="444"/>
                </a:cubicBezTo>
                <a:cubicBezTo>
                  <a:pt x="389" y="444"/>
                  <a:pt x="389" y="444"/>
                  <a:pt x="389" y="444"/>
                </a:cubicBezTo>
                <a:cubicBezTo>
                  <a:pt x="389" y="28"/>
                  <a:pt x="389" y="28"/>
                  <a:pt x="389" y="28"/>
                </a:cubicBezTo>
                <a:cubicBezTo>
                  <a:pt x="389" y="10"/>
                  <a:pt x="380" y="0"/>
                  <a:pt x="371" y="0"/>
                </a:cubicBezTo>
                <a:close/>
                <a:moveTo>
                  <a:pt x="221" y="151"/>
                </a:moveTo>
                <a:lnTo>
                  <a:pt x="221" y="151"/>
                </a:lnTo>
                <a:cubicBezTo>
                  <a:pt x="168" y="151"/>
                  <a:pt x="168" y="151"/>
                  <a:pt x="168" y="151"/>
                </a:cubicBezTo>
                <a:cubicBezTo>
                  <a:pt x="150" y="151"/>
                  <a:pt x="141" y="160"/>
                  <a:pt x="141" y="178"/>
                </a:cubicBezTo>
                <a:cubicBezTo>
                  <a:pt x="141" y="444"/>
                  <a:pt x="141" y="444"/>
                  <a:pt x="141" y="444"/>
                </a:cubicBezTo>
                <a:cubicBezTo>
                  <a:pt x="248" y="444"/>
                  <a:pt x="248" y="444"/>
                  <a:pt x="248" y="444"/>
                </a:cubicBezTo>
                <a:cubicBezTo>
                  <a:pt x="248" y="178"/>
                  <a:pt x="248" y="178"/>
                  <a:pt x="248" y="178"/>
                </a:cubicBezTo>
                <a:cubicBezTo>
                  <a:pt x="248" y="160"/>
                  <a:pt x="230" y="151"/>
                  <a:pt x="221" y="151"/>
                </a:cubicBezTo>
                <a:close/>
                <a:moveTo>
                  <a:pt x="70" y="302"/>
                </a:moveTo>
                <a:lnTo>
                  <a:pt x="70" y="302"/>
                </a:lnTo>
                <a:cubicBezTo>
                  <a:pt x="17" y="302"/>
                  <a:pt x="17" y="302"/>
                  <a:pt x="17" y="302"/>
                </a:cubicBezTo>
                <a:cubicBezTo>
                  <a:pt x="0" y="302"/>
                  <a:pt x="0" y="310"/>
                  <a:pt x="0" y="319"/>
                </a:cubicBezTo>
                <a:cubicBezTo>
                  <a:pt x="0" y="444"/>
                  <a:pt x="0" y="444"/>
                  <a:pt x="0" y="444"/>
                </a:cubicBezTo>
                <a:cubicBezTo>
                  <a:pt x="97" y="444"/>
                  <a:pt x="97" y="444"/>
                  <a:pt x="97" y="444"/>
                </a:cubicBezTo>
                <a:cubicBezTo>
                  <a:pt x="97" y="319"/>
                  <a:pt x="97" y="319"/>
                  <a:pt x="97" y="319"/>
                </a:cubicBezTo>
                <a:cubicBezTo>
                  <a:pt x="97" y="310"/>
                  <a:pt x="88" y="302"/>
                  <a:pt x="70" y="302"/>
                </a:cubicBezTo>
                <a:close/>
              </a:path>
            </a:pathLst>
          </a:custGeom>
          <a:solidFill>
            <a:schemeClr val="accent5"/>
          </a:solidFill>
          <a:ln>
            <a:solidFill>
              <a:schemeClr val="accent5"/>
            </a:solidFill>
          </a:ln>
          <a:effectLst/>
          <a:extLst>
            <a:ext uri="{91240B29-F687-4f45-9708-019B960494DF}"/>
            <a:ext uri="{AF507438-7753-43e0-B8FC-AC1667EBCBE1}"/>
          </a:extLst>
        </p:spPr>
        <p:txBody>
          <a:bodyPr wrap="none" lIns="34290" tIns="17145" rIns="34290" bIns="17145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ea typeface="+mn-ea"/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D944C557-1621-FF5F-967B-17D56DE83C80}"/>
              </a:ext>
            </a:extLst>
          </p:cNvPr>
          <p:cNvSpPr txBox="1"/>
          <p:nvPr userDrawn="1"/>
        </p:nvSpPr>
        <p:spPr>
          <a:xfrm>
            <a:off x="788988" y="1373264"/>
            <a:ext cx="1075936" cy="3139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lvl="0"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>
                <a:solidFill>
                  <a:schemeClr val="accent5"/>
                </a:solidFill>
                <a:latin typeface="Barlow Black" panose="00000A00000000000000" pitchFamily="2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accent5">
                    <a:lumMod val="20000"/>
                    <a:lumOff val="80000"/>
                  </a:schemeClr>
                </a:solidFill>
                <a:latin typeface="Barlow" panose="00000500000000000000" pitchFamily="2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accent5">
                    <a:lumMod val="20000"/>
                    <a:lumOff val="80000"/>
                  </a:schemeClr>
                </a:solidFill>
                <a:latin typeface="Barlow" panose="00000500000000000000" pitchFamily="2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accent5">
                    <a:lumMod val="20000"/>
                    <a:lumOff val="80000"/>
                  </a:schemeClr>
                </a:solidFill>
                <a:latin typeface="Barlow" panose="00000500000000000000" pitchFamily="2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accent5">
                    <a:lumMod val="20000"/>
                    <a:lumOff val="80000"/>
                  </a:schemeClr>
                </a:solidFill>
                <a:latin typeface="Barlow" panose="00000500000000000000" pitchFamily="2" charset="0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lang="fr-FR" dirty="0"/>
              <a:t>Le besoin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1B595AF5-3339-588B-0095-FC27AE2A1717}"/>
              </a:ext>
            </a:extLst>
          </p:cNvPr>
          <p:cNvSpPr txBox="1"/>
          <p:nvPr userDrawn="1"/>
        </p:nvSpPr>
        <p:spPr>
          <a:xfrm>
            <a:off x="788988" y="2858940"/>
            <a:ext cx="2652712" cy="3139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lvl="0"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>
                <a:solidFill>
                  <a:schemeClr val="accent5"/>
                </a:solidFill>
                <a:latin typeface="Barlow Black" panose="00000A00000000000000" pitchFamily="2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accent5">
                    <a:lumMod val="20000"/>
                    <a:lumOff val="80000"/>
                  </a:schemeClr>
                </a:solidFill>
                <a:latin typeface="Barlow" panose="00000500000000000000" pitchFamily="2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accent5">
                    <a:lumMod val="20000"/>
                    <a:lumOff val="80000"/>
                  </a:schemeClr>
                </a:solidFill>
                <a:latin typeface="Barlow" panose="00000500000000000000" pitchFamily="2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accent5">
                    <a:lumMod val="20000"/>
                    <a:lumOff val="80000"/>
                  </a:schemeClr>
                </a:solidFill>
                <a:latin typeface="Barlow" panose="00000500000000000000" pitchFamily="2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accent5">
                    <a:lumMod val="20000"/>
                    <a:lumOff val="80000"/>
                  </a:schemeClr>
                </a:solidFill>
                <a:latin typeface="Barlow" panose="00000500000000000000" pitchFamily="2" charset="0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lang="fr-FR" dirty="0"/>
              <a:t>Notre approche 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8E37C383-A4D7-201D-7B91-A95A3FD80193}"/>
              </a:ext>
            </a:extLst>
          </p:cNvPr>
          <p:cNvSpPr txBox="1"/>
          <p:nvPr userDrawn="1"/>
        </p:nvSpPr>
        <p:spPr>
          <a:xfrm>
            <a:off x="788988" y="4892882"/>
            <a:ext cx="2652712" cy="3139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lvl="0"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>
                <a:solidFill>
                  <a:schemeClr val="accent5"/>
                </a:solidFill>
                <a:latin typeface="Barlow Black" panose="00000A00000000000000" pitchFamily="2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accent5">
                    <a:lumMod val="20000"/>
                    <a:lumOff val="80000"/>
                  </a:schemeClr>
                </a:solidFill>
                <a:latin typeface="Barlow" panose="00000500000000000000" pitchFamily="2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accent5">
                    <a:lumMod val="20000"/>
                    <a:lumOff val="80000"/>
                  </a:schemeClr>
                </a:solidFill>
                <a:latin typeface="Barlow" panose="00000500000000000000" pitchFamily="2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accent5">
                    <a:lumMod val="20000"/>
                    <a:lumOff val="80000"/>
                  </a:schemeClr>
                </a:solidFill>
                <a:latin typeface="Barlow" panose="00000500000000000000" pitchFamily="2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accent5">
                    <a:lumMod val="20000"/>
                    <a:lumOff val="80000"/>
                  </a:schemeClr>
                </a:solidFill>
                <a:latin typeface="Barlow" panose="00000500000000000000" pitchFamily="2" charset="0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lang="fr-FR" dirty="0"/>
              <a:t>Les résultats</a:t>
            </a:r>
          </a:p>
        </p:txBody>
      </p:sp>
    </p:spTree>
    <p:extLst>
      <p:ext uri="{BB962C8B-B14F-4D97-AF65-F5344CB8AC3E}">
        <p14:creationId xmlns:p14="http://schemas.microsoft.com/office/powerpoint/2010/main" val="23759627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31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4.xml"/><Relationship Id="rId7" Type="http://schemas.openxmlformats.org/officeDocument/2006/relationships/slideLayout" Target="../slideLayouts/slideLayout38.xml"/><Relationship Id="rId2" Type="http://schemas.openxmlformats.org/officeDocument/2006/relationships/slideLayout" Target="../slideLayouts/slideLayout33.xml"/><Relationship Id="rId1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7.xml"/><Relationship Id="rId11" Type="http://schemas.openxmlformats.org/officeDocument/2006/relationships/theme" Target="../theme/theme4.xml"/><Relationship Id="rId5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41.xml"/><Relationship Id="rId4" Type="http://schemas.openxmlformats.org/officeDocument/2006/relationships/slideLayout" Target="../slideLayouts/slideLayout35.xml"/><Relationship Id="rId9" Type="http://schemas.openxmlformats.org/officeDocument/2006/relationships/slideLayout" Target="../slideLayouts/slideLayout40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9.xml"/><Relationship Id="rId3" Type="http://schemas.openxmlformats.org/officeDocument/2006/relationships/slideLayout" Target="../slideLayouts/slideLayout44.xml"/><Relationship Id="rId7" Type="http://schemas.openxmlformats.org/officeDocument/2006/relationships/slideLayout" Target="../slideLayouts/slideLayout48.xml"/><Relationship Id="rId2" Type="http://schemas.openxmlformats.org/officeDocument/2006/relationships/slideLayout" Target="../slideLayouts/slideLayout43.xml"/><Relationship Id="rId1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7.xml"/><Relationship Id="rId11" Type="http://schemas.openxmlformats.org/officeDocument/2006/relationships/theme" Target="../theme/theme5.xml"/><Relationship Id="rId5" Type="http://schemas.openxmlformats.org/officeDocument/2006/relationships/slideLayout" Target="../slideLayouts/slideLayout46.xml"/><Relationship Id="rId10" Type="http://schemas.openxmlformats.org/officeDocument/2006/relationships/slideLayout" Target="../slideLayouts/slideLayout51.xml"/><Relationship Id="rId4" Type="http://schemas.openxmlformats.org/officeDocument/2006/relationships/slideLayout" Target="../slideLayouts/slideLayout45.xml"/><Relationship Id="rId9" Type="http://schemas.openxmlformats.org/officeDocument/2006/relationships/slideLayout" Target="../slideLayouts/slideLayout5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F58072C6-36D0-F8A7-53EB-A3B496BD15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303" y="226902"/>
            <a:ext cx="11669395" cy="623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/>
              <a:t>Modifiez le style du titre </a:t>
            </a:r>
            <a:r>
              <a:rPr lang="fr-FR" dirty="0" err="1"/>
              <a:t>Quadratic</a:t>
            </a:r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A491199-9622-C604-0889-ABF764DFC4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1303" y="1531088"/>
            <a:ext cx="11669395" cy="46458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D7873B9-E013-9777-3E40-D7999A232F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61303" y="63563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Barlow" panose="00000500000000000000" pitchFamily="2" charset="0"/>
              </a:defRPr>
            </a:lvl1pPr>
          </a:lstStyle>
          <a:p>
            <a:fld id="{8F3230D4-045D-4F5F-B7DD-867668423751}" type="datetime1">
              <a:rPr lang="fr-FR" smtClean="0"/>
              <a:t>30/05/2023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1DB2D21-49CD-C9E7-3B60-A67A7CC051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Barlow" panose="00000500000000000000" pitchFamily="2" charset="0"/>
              </a:defRPr>
            </a:lvl1pPr>
          </a:lstStyle>
          <a:p>
            <a:r>
              <a:rPr lang="fr-FR"/>
              <a:t>Pied de page (copyright, rappel du titre, etc.)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31BF07E-78BC-BDEE-0422-026EE6D7FD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8749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Barlow" panose="00000500000000000000" pitchFamily="2" charset="0"/>
              </a:defRPr>
            </a:lvl1pPr>
          </a:lstStyle>
          <a:p>
            <a:fld id="{41DD7FD0-8CCF-4985-AE30-D6D48D0A42D3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83923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2" r:id="rId3"/>
    <p:sldLayoutId id="2147483723" r:id="rId4"/>
    <p:sldLayoutId id="2147483724" r:id="rId5"/>
    <p:sldLayoutId id="2147483725" r:id="rId6"/>
    <p:sldLayoutId id="2147483726" r:id="rId7"/>
    <p:sldLayoutId id="2147483727" r:id="rId8"/>
    <p:sldLayoutId id="2147483759" r:id="rId9"/>
    <p:sldLayoutId id="2147483728" r:id="rId10"/>
    <p:sldLayoutId id="2147483764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Barlow Light" panose="020B0604020202020204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Barlow" panose="00000500000000000000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Barlow" panose="00000500000000000000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Barlow" panose="00000500000000000000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Barlow" panose="00000500000000000000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Barlow" panose="00000500000000000000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F58072C6-36D0-F8A7-53EB-A3B496BD15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303" y="226902"/>
            <a:ext cx="11669395" cy="623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/>
              <a:t>Modifiez le style du titre </a:t>
            </a:r>
            <a:r>
              <a:rPr lang="fr-FR" dirty="0" err="1"/>
              <a:t>Quadratic</a:t>
            </a:r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A491199-9622-C604-0889-ABF764DFC4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1303" y="1531088"/>
            <a:ext cx="11669395" cy="46458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D7873B9-E013-9777-3E40-D7999A232F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61303" y="63563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Barlow" panose="00000500000000000000" pitchFamily="2" charset="0"/>
              </a:defRPr>
            </a:lvl1pPr>
          </a:lstStyle>
          <a:p>
            <a:fld id="{8F3230D4-045D-4F5F-B7DD-867668423751}" type="datetime1">
              <a:rPr lang="fr-FR" smtClean="0"/>
              <a:t>30/05/2023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1DB2D21-49CD-C9E7-3B60-A67A7CC051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Barlow" panose="00000500000000000000" pitchFamily="2" charset="0"/>
              </a:defRPr>
            </a:lvl1pPr>
          </a:lstStyle>
          <a:p>
            <a:r>
              <a:rPr lang="fr-FR"/>
              <a:t>Pied de page (copyright, rappel du titre, etc.)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31BF07E-78BC-BDEE-0422-026EE6D7FD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8749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Barlow" panose="00000500000000000000" pitchFamily="2" charset="0"/>
              </a:defRPr>
            </a:lvl1pPr>
          </a:lstStyle>
          <a:p>
            <a:fld id="{41DD7FD0-8CCF-4985-AE30-D6D48D0A42D3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185617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60" r:id="rId9"/>
    <p:sldLayoutId id="2147483717" r:id="rId10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Barlow Light" panose="020B0604020202020204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Barlow" panose="00000500000000000000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Barlow" panose="00000500000000000000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Barlow" panose="00000500000000000000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Barlow" panose="00000500000000000000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Barlow" panose="00000500000000000000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F58072C6-36D0-F8A7-53EB-A3B496BD15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303" y="226902"/>
            <a:ext cx="11669395" cy="623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/>
              <a:t>Modifiez le style du titre </a:t>
            </a:r>
            <a:r>
              <a:rPr lang="fr-FR" dirty="0" err="1"/>
              <a:t>Quadratic</a:t>
            </a:r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A491199-9622-C604-0889-ABF764DFC4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1303" y="1531088"/>
            <a:ext cx="11669395" cy="46458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D7873B9-E013-9777-3E40-D7999A232F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61303" y="63563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Barlow" panose="00000500000000000000" pitchFamily="2" charset="0"/>
              </a:defRPr>
            </a:lvl1pPr>
          </a:lstStyle>
          <a:p>
            <a:fld id="{8F3230D4-045D-4F5F-B7DD-867668423751}" type="datetime1">
              <a:rPr lang="fr-FR" smtClean="0"/>
              <a:t>30/05/2023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1DB2D21-49CD-C9E7-3B60-A67A7CC051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Barlow" panose="00000500000000000000" pitchFamily="2" charset="0"/>
              </a:defRPr>
            </a:lvl1pPr>
          </a:lstStyle>
          <a:p>
            <a:r>
              <a:rPr lang="fr-FR"/>
              <a:t>Pied de page (copyright, rappel du titre, etc.)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31BF07E-78BC-BDEE-0422-026EE6D7FD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8749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Barlow" panose="00000500000000000000" pitchFamily="2" charset="0"/>
              </a:defRPr>
            </a:lvl1pPr>
          </a:lstStyle>
          <a:p>
            <a:fld id="{41DD7FD0-8CCF-4985-AE30-D6D48D0A42D3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436909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732" r:id="rId3"/>
    <p:sldLayoutId id="2147483733" r:id="rId4"/>
    <p:sldLayoutId id="2147483734" r:id="rId5"/>
    <p:sldLayoutId id="2147483735" r:id="rId6"/>
    <p:sldLayoutId id="2147483736" r:id="rId7"/>
    <p:sldLayoutId id="2147483737" r:id="rId8"/>
    <p:sldLayoutId id="2147483761" r:id="rId9"/>
    <p:sldLayoutId id="2147483738" r:id="rId10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Barlow Light" panose="020B0604020202020204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Barlow" panose="00000500000000000000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Barlow" panose="00000500000000000000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Barlow" panose="00000500000000000000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Barlow" panose="00000500000000000000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Barlow" panose="00000500000000000000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F58072C6-36D0-F8A7-53EB-A3B496BD15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303" y="226902"/>
            <a:ext cx="11669395" cy="623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/>
              <a:t>Modifiez le style du titre </a:t>
            </a:r>
            <a:r>
              <a:rPr lang="fr-FR" dirty="0" err="1"/>
              <a:t>Quadratic</a:t>
            </a:r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A491199-9622-C604-0889-ABF764DFC4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1303" y="1531088"/>
            <a:ext cx="11669395" cy="46458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D7873B9-E013-9777-3E40-D7999A232F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61303" y="63563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Barlow" panose="00000500000000000000" pitchFamily="2" charset="0"/>
              </a:defRPr>
            </a:lvl1pPr>
          </a:lstStyle>
          <a:p>
            <a:fld id="{8F3230D4-045D-4F5F-B7DD-867668423751}" type="datetime1">
              <a:rPr lang="fr-FR" smtClean="0"/>
              <a:t>30/05/2023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1DB2D21-49CD-C9E7-3B60-A67A7CC051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Barlow" panose="00000500000000000000" pitchFamily="2" charset="0"/>
              </a:defRPr>
            </a:lvl1pPr>
          </a:lstStyle>
          <a:p>
            <a:r>
              <a:rPr lang="fr-FR"/>
              <a:t>Pied de page (copyright, rappel du titre, etc.)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31BF07E-78BC-BDEE-0422-026EE6D7FD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8749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Barlow" panose="00000500000000000000" pitchFamily="2" charset="0"/>
              </a:defRPr>
            </a:lvl1pPr>
          </a:lstStyle>
          <a:p>
            <a:fld id="{41DD7FD0-8CCF-4985-AE30-D6D48D0A42D3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13359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45" r:id="rId6"/>
    <p:sldLayoutId id="2147483746" r:id="rId7"/>
    <p:sldLayoutId id="2147483747" r:id="rId8"/>
    <p:sldLayoutId id="2147483762" r:id="rId9"/>
    <p:sldLayoutId id="2147483748" r:id="rId10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Barlow Light" panose="020B0604020202020204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Barlow" panose="00000500000000000000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Barlow" panose="00000500000000000000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Barlow" panose="00000500000000000000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Barlow" panose="00000500000000000000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Barlow" panose="00000500000000000000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F58072C6-36D0-F8A7-53EB-A3B496BD15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303" y="226902"/>
            <a:ext cx="11669395" cy="623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/>
              <a:t>Modifiez le style du titre </a:t>
            </a:r>
            <a:r>
              <a:rPr lang="fr-FR" dirty="0" err="1"/>
              <a:t>Quadratic</a:t>
            </a:r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A491199-9622-C604-0889-ABF764DFC4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1303" y="1531088"/>
            <a:ext cx="11669395" cy="46458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D7873B9-E013-9777-3E40-D7999A232F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61303" y="63563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Barlow" panose="00000500000000000000" pitchFamily="2" charset="0"/>
              </a:defRPr>
            </a:lvl1pPr>
          </a:lstStyle>
          <a:p>
            <a:fld id="{8F3230D4-045D-4F5F-B7DD-867668423751}" type="datetime1">
              <a:rPr lang="fr-FR" smtClean="0"/>
              <a:t>30/05/2023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1DB2D21-49CD-C9E7-3B60-A67A7CC051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Barlow" panose="00000500000000000000" pitchFamily="2" charset="0"/>
              </a:defRPr>
            </a:lvl1pPr>
          </a:lstStyle>
          <a:p>
            <a:r>
              <a:rPr lang="fr-FR"/>
              <a:t>Pied de page (copyright, rappel du titre, etc.)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31BF07E-78BC-BDEE-0422-026EE6D7FD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8749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Barlow" panose="00000500000000000000" pitchFamily="2" charset="0"/>
              </a:defRPr>
            </a:lvl1pPr>
          </a:lstStyle>
          <a:p>
            <a:fld id="{41DD7FD0-8CCF-4985-AE30-D6D48D0A42D3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076262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0" r:id="rId1"/>
    <p:sldLayoutId id="2147483751" r:id="rId2"/>
    <p:sldLayoutId id="2147483752" r:id="rId3"/>
    <p:sldLayoutId id="2147483753" r:id="rId4"/>
    <p:sldLayoutId id="2147483754" r:id="rId5"/>
    <p:sldLayoutId id="2147483755" r:id="rId6"/>
    <p:sldLayoutId id="2147483756" r:id="rId7"/>
    <p:sldLayoutId id="2147483757" r:id="rId8"/>
    <p:sldLayoutId id="2147483763" r:id="rId9"/>
    <p:sldLayoutId id="2147483758" r:id="rId10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Barlow Light" panose="020B0604020202020204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Barlow" panose="00000500000000000000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Barlow" panose="00000500000000000000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Barlow" panose="00000500000000000000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Barlow" panose="00000500000000000000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Barlow" panose="00000500000000000000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.sv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6.svg"/><Relationship Id="rId3" Type="http://schemas.openxmlformats.org/officeDocument/2006/relationships/image" Target="../media/image23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.png"/><Relationship Id="rId11" Type="http://schemas.openxmlformats.org/officeDocument/2006/relationships/image" Target="../media/image34.png"/><Relationship Id="rId5" Type="http://schemas.openxmlformats.org/officeDocument/2006/relationships/image" Target="../media/image25.png"/><Relationship Id="rId10" Type="http://schemas.openxmlformats.org/officeDocument/2006/relationships/image" Target="../media/image12.png"/><Relationship Id="rId4" Type="http://schemas.openxmlformats.org/officeDocument/2006/relationships/image" Target="../media/image24.svg"/><Relationship Id="rId9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8.png"/><Relationship Id="rId3" Type="http://schemas.openxmlformats.org/officeDocument/2006/relationships/image" Target="../media/image23.png"/><Relationship Id="rId7" Type="http://schemas.openxmlformats.org/officeDocument/2006/relationships/image" Target="../media/image30.png"/><Relationship Id="rId12" Type="http://schemas.openxmlformats.org/officeDocument/2006/relationships/image" Target="../media/image3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.png"/><Relationship Id="rId11" Type="http://schemas.openxmlformats.org/officeDocument/2006/relationships/image" Target="../media/image36.svg"/><Relationship Id="rId5" Type="http://schemas.openxmlformats.org/officeDocument/2006/relationships/image" Target="../media/image25.png"/><Relationship Id="rId15" Type="http://schemas.openxmlformats.org/officeDocument/2006/relationships/image" Target="../media/image39.png"/><Relationship Id="rId10" Type="http://schemas.openxmlformats.org/officeDocument/2006/relationships/image" Target="../media/image35.png"/><Relationship Id="rId4" Type="http://schemas.openxmlformats.org/officeDocument/2006/relationships/image" Target="../media/image24.svg"/><Relationship Id="rId9" Type="http://schemas.openxmlformats.org/officeDocument/2006/relationships/image" Target="../media/image34.png"/><Relationship Id="rId14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23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11" Type="http://schemas.openxmlformats.org/officeDocument/2006/relationships/image" Target="../media/image43.jpeg"/><Relationship Id="rId5" Type="http://schemas.openxmlformats.org/officeDocument/2006/relationships/image" Target="../media/image25.png"/><Relationship Id="rId10" Type="http://schemas.openxmlformats.org/officeDocument/2006/relationships/image" Target="../media/image42.png"/><Relationship Id="rId4" Type="http://schemas.openxmlformats.org/officeDocument/2006/relationships/image" Target="../media/image24.svg"/><Relationship Id="rId9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26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26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46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FCE37B7-2073-3841-058F-530AB34806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1302" y="1542534"/>
            <a:ext cx="8999656" cy="1531937"/>
          </a:xfrm>
        </p:spPr>
        <p:txBody>
          <a:bodyPr>
            <a:noAutofit/>
          </a:bodyPr>
          <a:lstStyle/>
          <a:p>
            <a:r>
              <a:rPr lang="fr-FR" sz="3600" dirty="0"/>
              <a:t>Et si les données issues de jeux vidéo pouvaient permettre de dénicher la prochaine pépite du football ? ​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9131E63-5690-EDE0-8C0D-EA0D3056594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sz="2800" dirty="0"/>
              <a:t>Bouhou Aymen</a:t>
            </a:r>
          </a:p>
          <a:p>
            <a:r>
              <a:rPr lang="fr-FR" sz="2000" i="1" dirty="0" err="1"/>
              <a:t>Quadratic-Labs</a:t>
            </a:r>
            <a:endParaRPr lang="fr-FR" sz="2000" i="1" dirty="0"/>
          </a:p>
        </p:txBody>
      </p:sp>
    </p:spTree>
    <p:extLst>
      <p:ext uri="{BB962C8B-B14F-4D97-AF65-F5344CB8AC3E}">
        <p14:creationId xmlns:p14="http://schemas.microsoft.com/office/powerpoint/2010/main" val="28000076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E77DC884-6D38-1E22-F2C4-0587E55477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2D877-55A7-4280-9761-FC7FF1D56B23}" type="datetime1">
              <a:rPr lang="fr-FR" smtClean="0">
                <a:solidFill>
                  <a:schemeClr val="tx1"/>
                </a:solidFill>
              </a:rPr>
              <a:t>30/05/2023</a:t>
            </a:fld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8" name="Titre 7">
            <a:extLst>
              <a:ext uri="{FF2B5EF4-FFF2-40B4-BE49-F238E27FC236}">
                <a16:creationId xmlns:a16="http://schemas.microsoft.com/office/drawing/2014/main" id="{415A8FEA-9C02-147D-90FF-575950DDE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Histoire et l'essor du football</a:t>
            </a:r>
          </a:p>
        </p:txBody>
      </p: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7C61C389-E28D-65BD-DAF0-4C3625B2AAA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fr-FR" dirty="0"/>
              <a:t>Football: Le jeu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F45F434B-B6EE-4FEF-91A5-8B5C7F1B9760}"/>
              </a:ext>
            </a:extLst>
          </p:cNvPr>
          <p:cNvSpPr txBox="1"/>
          <p:nvPr/>
        </p:nvSpPr>
        <p:spPr>
          <a:xfrm>
            <a:off x="235785" y="4903172"/>
            <a:ext cx="2743200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fr-FR" sz="1600" dirty="0">
                <a:latin typeface="Barlow Light" panose="00000400000000000000" pitchFamily="2" charset="0"/>
              </a:rPr>
              <a:t>130 000 footballeurs et footballeuses professionnels</a:t>
            </a:r>
          </a:p>
        </p:txBody>
      </p:sp>
    </p:spTree>
    <p:extLst>
      <p:ext uri="{BB962C8B-B14F-4D97-AF65-F5344CB8AC3E}">
        <p14:creationId xmlns:p14="http://schemas.microsoft.com/office/powerpoint/2010/main" val="38549214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2D1142A7-CD14-D6A9-CD2F-3C31212E4497}"/>
              </a:ext>
            </a:extLst>
          </p:cNvPr>
          <p:cNvSpPr/>
          <p:nvPr/>
        </p:nvSpPr>
        <p:spPr>
          <a:xfrm>
            <a:off x="2556958" y="2419560"/>
            <a:ext cx="9559636" cy="396772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itre 7">
            <a:extLst>
              <a:ext uri="{FF2B5EF4-FFF2-40B4-BE49-F238E27FC236}">
                <a16:creationId xmlns:a16="http://schemas.microsoft.com/office/drawing/2014/main" id="{415A8FEA-9C02-147D-90FF-575950DDE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Travaux connexes</a:t>
            </a:r>
          </a:p>
        </p:txBody>
      </p: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7C61C389-E28D-65BD-DAF0-4C3625B2AAA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Predicting</a:t>
            </a:r>
            <a:r>
              <a:rPr lang="fr-FR" dirty="0"/>
              <a:t> the </a:t>
            </a:r>
            <a:r>
              <a:rPr lang="fr-FR" dirty="0" err="1"/>
              <a:t>Potential</a:t>
            </a:r>
            <a:r>
              <a:rPr lang="fr-FR" dirty="0"/>
              <a:t> of Professional Soccer </a:t>
            </a:r>
            <a:r>
              <a:rPr lang="fr-FR" dirty="0" err="1"/>
              <a:t>Players</a:t>
            </a:r>
            <a:r>
              <a:rPr lang="fr-FR" dirty="0"/>
              <a:t> (2017)</a:t>
            </a:r>
          </a:p>
          <a:p>
            <a:endParaRPr lang="fr-FR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35C46260-2E2D-49E6-BA12-2C97A5BFE096}"/>
              </a:ext>
            </a:extLst>
          </p:cNvPr>
          <p:cNvSpPr txBox="1"/>
          <p:nvPr/>
        </p:nvSpPr>
        <p:spPr>
          <a:xfrm>
            <a:off x="259264" y="1530017"/>
            <a:ext cx="116714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latin typeface="Barlow Light" panose="00000400000000000000" pitchFamily="2" charset="0"/>
              </a:rPr>
              <a:t>Prédire le potentiel des joueurs de football en utilisant un système de projection basé sur des données historiques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8BA918D6-1C06-49A6-9D58-91C8C5C99750}"/>
              </a:ext>
            </a:extLst>
          </p:cNvPr>
          <p:cNvSpPr txBox="1"/>
          <p:nvPr/>
        </p:nvSpPr>
        <p:spPr>
          <a:xfrm>
            <a:off x="75406" y="3821731"/>
            <a:ext cx="26260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0" i="0" u="none" strike="noStrike" baseline="0" dirty="0">
                <a:latin typeface="Barlow Light" panose="00000400000000000000" pitchFamily="2" charset="0"/>
              </a:rPr>
              <a:t>Ruben </a:t>
            </a:r>
            <a:r>
              <a:rPr lang="fr-FR" sz="1400" b="0" i="0" u="none" strike="noStrike" baseline="0" dirty="0" err="1">
                <a:latin typeface="Barlow Light" panose="00000400000000000000" pitchFamily="2" charset="0"/>
              </a:rPr>
              <a:t>Vroonen</a:t>
            </a:r>
            <a:endParaRPr lang="fr-FR" sz="1400" dirty="0">
              <a:latin typeface="Barlow Light" panose="00000400000000000000" pitchFamily="2" charset="0"/>
            </a:endParaRPr>
          </a:p>
          <a:p>
            <a:pPr algn="ctr"/>
            <a:endParaRPr lang="fr-FR" sz="1400" dirty="0">
              <a:latin typeface="Barlow Light" panose="00000400000000000000" pitchFamily="2" charset="0"/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48C196EE-777E-4037-A6CA-EE81F0DAE823}"/>
              </a:ext>
            </a:extLst>
          </p:cNvPr>
          <p:cNvSpPr txBox="1"/>
          <p:nvPr/>
        </p:nvSpPr>
        <p:spPr>
          <a:xfrm>
            <a:off x="27014" y="5602913"/>
            <a:ext cx="262603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0" i="0" u="none" strike="noStrike" baseline="0" dirty="0">
                <a:latin typeface="Barlow Light" panose="00000400000000000000" pitchFamily="2" charset="0"/>
              </a:rPr>
              <a:t>Tom </a:t>
            </a:r>
            <a:r>
              <a:rPr lang="fr-FR" sz="1400" b="0" i="0" u="none" strike="noStrike" baseline="0" dirty="0" err="1">
                <a:latin typeface="Barlow Light" panose="00000400000000000000" pitchFamily="2" charset="0"/>
              </a:rPr>
              <a:t>Decroos</a:t>
            </a:r>
            <a:endParaRPr lang="fr-FR" sz="1400" dirty="0">
              <a:latin typeface="Barlow Light" panose="00000400000000000000" pitchFamily="2" charset="0"/>
            </a:endParaRPr>
          </a:p>
          <a:p>
            <a:pPr algn="ctr"/>
            <a:endParaRPr lang="fr-FR" sz="1100" dirty="0">
              <a:latin typeface="Barlow Light" panose="00000400000000000000" pitchFamily="2" charset="0"/>
            </a:endParaRPr>
          </a:p>
        </p:txBody>
      </p:sp>
      <p:pic>
        <p:nvPicPr>
          <p:cNvPr id="4" name="Image 3" descr="Une image contenant personne, cravate, homme, costume&#10;&#10;Description générée automatiquement">
            <a:extLst>
              <a:ext uri="{FF2B5EF4-FFF2-40B4-BE49-F238E27FC236}">
                <a16:creationId xmlns:a16="http://schemas.microsoft.com/office/drawing/2014/main" id="{AB368D77-FED8-7C2C-A4F3-F3AE6F1F11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015" y="2734346"/>
            <a:ext cx="1046817" cy="1046817"/>
          </a:xfrm>
          <a:prstGeom prst="rect">
            <a:avLst/>
          </a:prstGeom>
        </p:spPr>
      </p:pic>
      <p:pic>
        <p:nvPicPr>
          <p:cNvPr id="5" name="Image 4" descr="Une image contenant personne, costume, homme, intérieur&#10;&#10;Description générée automatiquement">
            <a:extLst>
              <a:ext uri="{FF2B5EF4-FFF2-40B4-BE49-F238E27FC236}">
                <a16:creationId xmlns:a16="http://schemas.microsoft.com/office/drawing/2014/main" id="{1ADF01CB-69AF-41BA-794D-AA2A59A4A9C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224"/>
          <a:stretch/>
        </p:blipFill>
        <p:spPr>
          <a:xfrm>
            <a:off x="697300" y="4403425"/>
            <a:ext cx="1382244" cy="1144174"/>
          </a:xfrm>
          <a:prstGeom prst="rect">
            <a:avLst/>
          </a:prstGeom>
        </p:spPr>
      </p:pic>
      <p:sp>
        <p:nvSpPr>
          <p:cNvPr id="19" name="Flèche : droite 18">
            <a:extLst>
              <a:ext uri="{FF2B5EF4-FFF2-40B4-BE49-F238E27FC236}">
                <a16:creationId xmlns:a16="http://schemas.microsoft.com/office/drawing/2014/main" id="{6DBE2BEA-B7C1-2344-A713-B031DE808311}"/>
              </a:ext>
            </a:extLst>
          </p:cNvPr>
          <p:cNvSpPr/>
          <p:nvPr/>
        </p:nvSpPr>
        <p:spPr>
          <a:xfrm>
            <a:off x="4022299" y="3345375"/>
            <a:ext cx="1335910" cy="449875"/>
          </a:xfrm>
          <a:prstGeom prst="rightArrow">
            <a:avLst>
              <a:gd name="adj1" fmla="val 50000"/>
              <a:gd name="adj2" fmla="val 6004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pic>
        <p:nvPicPr>
          <p:cNvPr id="21" name="Graphique 20" descr="Base de données avec un remplissage uni">
            <a:extLst>
              <a:ext uri="{FF2B5EF4-FFF2-40B4-BE49-F238E27FC236}">
                <a16:creationId xmlns:a16="http://schemas.microsoft.com/office/drawing/2014/main" id="{89FB5868-2F66-A0DF-1432-C37521109B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40743" y="2907331"/>
            <a:ext cx="914400" cy="914400"/>
          </a:xfrm>
          <a:prstGeom prst="rect">
            <a:avLst/>
          </a:prstGeom>
        </p:spPr>
      </p:pic>
      <p:sp>
        <p:nvSpPr>
          <p:cNvPr id="23" name="Flèche : droite 22">
            <a:extLst>
              <a:ext uri="{FF2B5EF4-FFF2-40B4-BE49-F238E27FC236}">
                <a16:creationId xmlns:a16="http://schemas.microsoft.com/office/drawing/2014/main" id="{C557F9B0-7F80-5C7E-91F7-198F5807BC4D}"/>
              </a:ext>
            </a:extLst>
          </p:cNvPr>
          <p:cNvSpPr/>
          <p:nvPr/>
        </p:nvSpPr>
        <p:spPr>
          <a:xfrm>
            <a:off x="6637677" y="3377695"/>
            <a:ext cx="1335910" cy="449875"/>
          </a:xfrm>
          <a:prstGeom prst="rightArrow">
            <a:avLst>
              <a:gd name="adj1" fmla="val 50000"/>
              <a:gd name="adj2" fmla="val 6004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6" name="Flèche : droite 25">
            <a:extLst>
              <a:ext uri="{FF2B5EF4-FFF2-40B4-BE49-F238E27FC236}">
                <a16:creationId xmlns:a16="http://schemas.microsoft.com/office/drawing/2014/main" id="{5A4B9232-6D97-2B05-9CF0-D989708D6C8D}"/>
              </a:ext>
            </a:extLst>
          </p:cNvPr>
          <p:cNvSpPr/>
          <p:nvPr/>
        </p:nvSpPr>
        <p:spPr>
          <a:xfrm>
            <a:off x="9214390" y="3383588"/>
            <a:ext cx="1335910" cy="449875"/>
          </a:xfrm>
          <a:prstGeom prst="rightArrow">
            <a:avLst>
              <a:gd name="adj1" fmla="val 50000"/>
              <a:gd name="adj2" fmla="val 6004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pic>
        <p:nvPicPr>
          <p:cNvPr id="5124" name="Picture 4" descr="Machine learning - Free electronics icons">
            <a:extLst>
              <a:ext uri="{FF2B5EF4-FFF2-40B4-BE49-F238E27FC236}">
                <a16:creationId xmlns:a16="http://schemas.microsoft.com/office/drawing/2014/main" id="{3680F725-9161-996E-2FA9-8C8150676F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7362" y="3048670"/>
            <a:ext cx="760659" cy="760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>
            <a:extLst>
              <a:ext uri="{FF2B5EF4-FFF2-40B4-BE49-F238E27FC236}">
                <a16:creationId xmlns:a16="http://schemas.microsoft.com/office/drawing/2014/main" id="{83B07CA4-28B8-EB5C-783C-ABC961EC3F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7287" y="3323605"/>
            <a:ext cx="802094" cy="320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2274D046-F032-9EF6-A04E-7CA57EFC81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275"/>
          <a:stretch/>
        </p:blipFill>
        <p:spPr bwMode="auto">
          <a:xfrm>
            <a:off x="10136879" y="4697266"/>
            <a:ext cx="2427044" cy="1144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Flèche : droite 32">
            <a:extLst>
              <a:ext uri="{FF2B5EF4-FFF2-40B4-BE49-F238E27FC236}">
                <a16:creationId xmlns:a16="http://schemas.microsoft.com/office/drawing/2014/main" id="{9BEAF4C5-3345-5AAE-7A3F-433754CDB5EE}"/>
              </a:ext>
            </a:extLst>
          </p:cNvPr>
          <p:cNvSpPr/>
          <p:nvPr/>
        </p:nvSpPr>
        <p:spPr>
          <a:xfrm>
            <a:off x="4022299" y="4937374"/>
            <a:ext cx="1335910" cy="449875"/>
          </a:xfrm>
          <a:prstGeom prst="rightArrow">
            <a:avLst>
              <a:gd name="adj1" fmla="val 50000"/>
              <a:gd name="adj2" fmla="val 6004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pic>
        <p:nvPicPr>
          <p:cNvPr id="5130" name="Picture 10">
            <a:extLst>
              <a:ext uri="{FF2B5EF4-FFF2-40B4-BE49-F238E27FC236}">
                <a16:creationId xmlns:a16="http://schemas.microsoft.com/office/drawing/2014/main" id="{8C852AF2-86E3-EDA0-5DF7-468FDC5F16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544"/>
          <a:stretch/>
        </p:blipFill>
        <p:spPr bwMode="auto">
          <a:xfrm>
            <a:off x="7980487" y="4583984"/>
            <a:ext cx="1163377" cy="1257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Flèche : droite 33">
            <a:extLst>
              <a:ext uri="{FF2B5EF4-FFF2-40B4-BE49-F238E27FC236}">
                <a16:creationId xmlns:a16="http://schemas.microsoft.com/office/drawing/2014/main" id="{F6971E82-4198-17AB-3E3E-427844AFF74B}"/>
              </a:ext>
            </a:extLst>
          </p:cNvPr>
          <p:cNvSpPr/>
          <p:nvPr/>
        </p:nvSpPr>
        <p:spPr>
          <a:xfrm>
            <a:off x="6637677" y="4937373"/>
            <a:ext cx="1335910" cy="449875"/>
          </a:xfrm>
          <a:prstGeom prst="rightArrow">
            <a:avLst>
              <a:gd name="adj1" fmla="val 50000"/>
              <a:gd name="adj2" fmla="val 6004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pic>
        <p:nvPicPr>
          <p:cNvPr id="35" name="Picture 6" descr="Matrice - Icônes panneaux gratuites">
            <a:extLst>
              <a:ext uri="{FF2B5EF4-FFF2-40B4-BE49-F238E27FC236}">
                <a16:creationId xmlns:a16="http://schemas.microsoft.com/office/drawing/2014/main" id="{9C393A15-BB41-88F2-FAE4-6B19B7888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3643" y="4806323"/>
            <a:ext cx="871000" cy="87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Flèche : droite 35">
            <a:extLst>
              <a:ext uri="{FF2B5EF4-FFF2-40B4-BE49-F238E27FC236}">
                <a16:creationId xmlns:a16="http://schemas.microsoft.com/office/drawing/2014/main" id="{DAC67371-398B-CC9D-B925-FC8EB299CF74}"/>
              </a:ext>
            </a:extLst>
          </p:cNvPr>
          <p:cNvSpPr/>
          <p:nvPr/>
        </p:nvSpPr>
        <p:spPr>
          <a:xfrm>
            <a:off x="9214390" y="4937372"/>
            <a:ext cx="1335910" cy="449875"/>
          </a:xfrm>
          <a:prstGeom prst="rightArrow">
            <a:avLst>
              <a:gd name="adj1" fmla="val 50000"/>
              <a:gd name="adj2" fmla="val 6004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pic>
        <p:nvPicPr>
          <p:cNvPr id="5134" name="Picture 14">
            <a:extLst>
              <a:ext uri="{FF2B5EF4-FFF2-40B4-BE49-F238E27FC236}">
                <a16:creationId xmlns:a16="http://schemas.microsoft.com/office/drawing/2014/main" id="{B5DFBAD2-22DF-BCD1-F45F-4D6F56A5A2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3708" y="4725726"/>
            <a:ext cx="2032053" cy="1144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7A3F9F72-1946-B02D-2262-670FC9818D03}"/>
              </a:ext>
            </a:extLst>
          </p:cNvPr>
          <p:cNvSpPr txBox="1"/>
          <p:nvPr/>
        </p:nvSpPr>
        <p:spPr>
          <a:xfrm>
            <a:off x="2497970" y="3845320"/>
            <a:ext cx="181028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0" i="0" u="none" strike="noStrike" baseline="0" dirty="0">
                <a:latin typeface="Barlow Light" panose="00000400000000000000" pitchFamily="2" charset="0"/>
              </a:rPr>
              <a:t>Récupérer les données FIFA</a:t>
            </a:r>
            <a:endParaRPr lang="fr-FR" sz="1400" dirty="0">
              <a:latin typeface="Barlow Light" panose="00000400000000000000" pitchFamily="2" charset="0"/>
            </a:endParaRPr>
          </a:p>
          <a:p>
            <a:pPr algn="ctr"/>
            <a:endParaRPr lang="fr-FR" sz="1400" dirty="0">
              <a:latin typeface="Barlow Light" panose="00000400000000000000" pitchFamily="2" charset="0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322DAF62-F08A-7B93-60F6-7548573BF3D3}"/>
              </a:ext>
            </a:extLst>
          </p:cNvPr>
          <p:cNvSpPr txBox="1"/>
          <p:nvPr/>
        </p:nvSpPr>
        <p:spPr>
          <a:xfrm>
            <a:off x="5124003" y="3904646"/>
            <a:ext cx="18102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>
                <a:solidFill>
                  <a:schemeClr val="tx1"/>
                </a:solidFill>
                <a:latin typeface="Barlow Light" panose="00000400000000000000" pitchFamily="2" charset="0"/>
              </a:rPr>
              <a:t>Préparer les données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42FB9A88-727F-76E8-B5F6-08280C2413F0}"/>
              </a:ext>
            </a:extLst>
          </p:cNvPr>
          <p:cNvSpPr txBox="1"/>
          <p:nvPr/>
        </p:nvSpPr>
        <p:spPr>
          <a:xfrm>
            <a:off x="7609247" y="3899618"/>
            <a:ext cx="20847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>
                <a:solidFill>
                  <a:schemeClr val="tx1"/>
                </a:solidFill>
                <a:latin typeface="Barlow Light" panose="00000400000000000000" pitchFamily="2" charset="0"/>
              </a:rPr>
              <a:t>Un système basé sur les plus proches voisins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4EC63FC-42EA-1C8B-D1D2-C56E18AC85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8226" y="2893765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67CC9B63-0731-F278-F4F2-8B514EAEB368}"/>
              </a:ext>
            </a:extLst>
          </p:cNvPr>
          <p:cNvSpPr txBox="1"/>
          <p:nvPr/>
        </p:nvSpPr>
        <p:spPr>
          <a:xfrm>
            <a:off x="10620818" y="3913941"/>
            <a:ext cx="14591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>
                <a:solidFill>
                  <a:schemeClr val="tx1"/>
                </a:solidFill>
                <a:latin typeface="Barlow Light" panose="00000400000000000000" pitchFamily="2" charset="0"/>
              </a:rPr>
              <a:t>Prédire le potentiel</a:t>
            </a:r>
          </a:p>
        </p:txBody>
      </p:sp>
    </p:spTree>
    <p:extLst>
      <p:ext uri="{BB962C8B-B14F-4D97-AF65-F5344CB8AC3E}">
        <p14:creationId xmlns:p14="http://schemas.microsoft.com/office/powerpoint/2010/main" val="25840151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2D1142A7-CD14-D6A9-CD2F-3C31212E4497}"/>
              </a:ext>
            </a:extLst>
          </p:cNvPr>
          <p:cNvSpPr/>
          <p:nvPr/>
        </p:nvSpPr>
        <p:spPr>
          <a:xfrm>
            <a:off x="2556958" y="2395017"/>
            <a:ext cx="9559636" cy="396772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itre 7">
            <a:extLst>
              <a:ext uri="{FF2B5EF4-FFF2-40B4-BE49-F238E27FC236}">
                <a16:creationId xmlns:a16="http://schemas.microsoft.com/office/drawing/2014/main" id="{415A8FEA-9C02-147D-90FF-575950DDE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Travaux connexes</a:t>
            </a:r>
          </a:p>
        </p:txBody>
      </p: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7C61C389-E28D-65BD-DAF0-4C3625B2AAA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b="0" i="0" u="none" strike="noStrike" baseline="0" dirty="0"/>
              <a:t>Predict the Value of Football Players Using FIFA Video Game Data (2022)</a:t>
            </a:r>
            <a:endParaRPr lang="fr-FR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35C46260-2E2D-49E6-BA12-2C97A5BFE096}"/>
              </a:ext>
            </a:extLst>
          </p:cNvPr>
          <p:cNvSpPr txBox="1"/>
          <p:nvPr/>
        </p:nvSpPr>
        <p:spPr>
          <a:xfrm>
            <a:off x="259265" y="1530017"/>
            <a:ext cx="115641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latin typeface="Barlow Light" panose="00000400000000000000" pitchFamily="2" charset="0"/>
              </a:rPr>
              <a:t>Étudier et analyser les facteurs qui affectent la valeur du marché des joueurs de football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8BA918D6-1C06-49A6-9D58-91C8C5C99750}"/>
              </a:ext>
            </a:extLst>
          </p:cNvPr>
          <p:cNvSpPr txBox="1"/>
          <p:nvPr/>
        </p:nvSpPr>
        <p:spPr>
          <a:xfrm>
            <a:off x="75406" y="3821731"/>
            <a:ext cx="262603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>
                <a:latin typeface="Barlow Light" panose="00000400000000000000" pitchFamily="2" charset="0"/>
              </a:rPr>
              <a:t>Mustafa Al-</a:t>
            </a:r>
            <a:r>
              <a:rPr lang="fr-FR" sz="1400" dirty="0" err="1">
                <a:latin typeface="Barlow Light" panose="00000400000000000000" pitchFamily="2" charset="0"/>
              </a:rPr>
              <a:t>asadi</a:t>
            </a:r>
            <a:endParaRPr lang="fr-FR" sz="1400" dirty="0">
              <a:latin typeface="Barlow Light" panose="00000400000000000000" pitchFamily="2" charset="0"/>
            </a:endParaRPr>
          </a:p>
          <a:p>
            <a:pPr algn="ctr"/>
            <a:endParaRPr lang="fr-FR" sz="1100" dirty="0">
              <a:latin typeface="Barlow Light" panose="00000400000000000000" pitchFamily="2" charset="0"/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48C196EE-777E-4037-A6CA-EE81F0DAE823}"/>
              </a:ext>
            </a:extLst>
          </p:cNvPr>
          <p:cNvSpPr txBox="1"/>
          <p:nvPr/>
        </p:nvSpPr>
        <p:spPr>
          <a:xfrm>
            <a:off x="27014" y="5602913"/>
            <a:ext cx="262603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 err="1">
                <a:latin typeface="Barlow Light" panose="00000400000000000000" pitchFamily="2" charset="0"/>
              </a:rPr>
              <a:t>Sakir</a:t>
            </a:r>
            <a:r>
              <a:rPr lang="fr-FR" sz="1400" dirty="0">
                <a:latin typeface="Barlow Light" panose="00000400000000000000" pitchFamily="2" charset="0"/>
              </a:rPr>
              <a:t> </a:t>
            </a:r>
            <a:r>
              <a:rPr lang="fr-FR" sz="1400" dirty="0" err="1">
                <a:latin typeface="Barlow Light" panose="00000400000000000000" pitchFamily="2" charset="0"/>
              </a:rPr>
              <a:t>Tasdemir</a:t>
            </a:r>
            <a:endParaRPr lang="fr-FR" sz="1400" dirty="0">
              <a:latin typeface="Barlow Light" panose="00000400000000000000" pitchFamily="2" charset="0"/>
            </a:endParaRPr>
          </a:p>
          <a:p>
            <a:pPr algn="ctr"/>
            <a:endParaRPr lang="fr-FR" sz="1100" dirty="0">
              <a:latin typeface="Barlow Light" panose="00000400000000000000" pitchFamily="2" charset="0"/>
            </a:endParaRPr>
          </a:p>
        </p:txBody>
      </p:sp>
      <p:sp>
        <p:nvSpPr>
          <p:cNvPr id="19" name="Flèche : droite 18">
            <a:extLst>
              <a:ext uri="{FF2B5EF4-FFF2-40B4-BE49-F238E27FC236}">
                <a16:creationId xmlns:a16="http://schemas.microsoft.com/office/drawing/2014/main" id="{6DBE2BEA-B7C1-2344-A713-B031DE808311}"/>
              </a:ext>
            </a:extLst>
          </p:cNvPr>
          <p:cNvSpPr/>
          <p:nvPr/>
        </p:nvSpPr>
        <p:spPr>
          <a:xfrm>
            <a:off x="4022299" y="3345375"/>
            <a:ext cx="1335910" cy="449875"/>
          </a:xfrm>
          <a:prstGeom prst="rightArrow">
            <a:avLst>
              <a:gd name="adj1" fmla="val 50000"/>
              <a:gd name="adj2" fmla="val 6004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pic>
        <p:nvPicPr>
          <p:cNvPr id="21" name="Graphique 20" descr="Base de données avec un remplissage uni">
            <a:extLst>
              <a:ext uri="{FF2B5EF4-FFF2-40B4-BE49-F238E27FC236}">
                <a16:creationId xmlns:a16="http://schemas.microsoft.com/office/drawing/2014/main" id="{89FB5868-2F66-A0DF-1432-C37521109B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40743" y="3024798"/>
            <a:ext cx="914400" cy="914400"/>
          </a:xfrm>
          <a:prstGeom prst="rect">
            <a:avLst/>
          </a:prstGeom>
        </p:spPr>
      </p:pic>
      <p:sp>
        <p:nvSpPr>
          <p:cNvPr id="23" name="Flèche : droite 22">
            <a:extLst>
              <a:ext uri="{FF2B5EF4-FFF2-40B4-BE49-F238E27FC236}">
                <a16:creationId xmlns:a16="http://schemas.microsoft.com/office/drawing/2014/main" id="{C557F9B0-7F80-5C7E-91F7-198F5807BC4D}"/>
              </a:ext>
            </a:extLst>
          </p:cNvPr>
          <p:cNvSpPr/>
          <p:nvPr/>
        </p:nvSpPr>
        <p:spPr>
          <a:xfrm>
            <a:off x="6637677" y="3377695"/>
            <a:ext cx="1335910" cy="449875"/>
          </a:xfrm>
          <a:prstGeom prst="rightArrow">
            <a:avLst>
              <a:gd name="adj1" fmla="val 50000"/>
              <a:gd name="adj2" fmla="val 6004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6" name="Flèche : droite 25">
            <a:extLst>
              <a:ext uri="{FF2B5EF4-FFF2-40B4-BE49-F238E27FC236}">
                <a16:creationId xmlns:a16="http://schemas.microsoft.com/office/drawing/2014/main" id="{5A4B9232-6D97-2B05-9CF0-D989708D6C8D}"/>
              </a:ext>
            </a:extLst>
          </p:cNvPr>
          <p:cNvSpPr/>
          <p:nvPr/>
        </p:nvSpPr>
        <p:spPr>
          <a:xfrm>
            <a:off x="9214390" y="3383588"/>
            <a:ext cx="1335910" cy="449875"/>
          </a:xfrm>
          <a:prstGeom prst="rightArrow">
            <a:avLst>
              <a:gd name="adj1" fmla="val 50000"/>
              <a:gd name="adj2" fmla="val 6004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pic>
        <p:nvPicPr>
          <p:cNvPr id="5124" name="Picture 4" descr="Machine learning - Free electronics icons">
            <a:extLst>
              <a:ext uri="{FF2B5EF4-FFF2-40B4-BE49-F238E27FC236}">
                <a16:creationId xmlns:a16="http://schemas.microsoft.com/office/drawing/2014/main" id="{3680F725-9161-996E-2FA9-8C8150676F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3659" y="3097967"/>
            <a:ext cx="760659" cy="760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>
            <a:extLst>
              <a:ext uri="{FF2B5EF4-FFF2-40B4-BE49-F238E27FC236}">
                <a16:creationId xmlns:a16="http://schemas.microsoft.com/office/drawing/2014/main" id="{83B07CA4-28B8-EB5C-783C-ABC961EC3F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7228" y="3026113"/>
            <a:ext cx="802094" cy="320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Flèche : droite 33">
            <a:extLst>
              <a:ext uri="{FF2B5EF4-FFF2-40B4-BE49-F238E27FC236}">
                <a16:creationId xmlns:a16="http://schemas.microsoft.com/office/drawing/2014/main" id="{F6971E82-4198-17AB-3E3E-427844AFF74B}"/>
              </a:ext>
            </a:extLst>
          </p:cNvPr>
          <p:cNvSpPr/>
          <p:nvPr/>
        </p:nvSpPr>
        <p:spPr>
          <a:xfrm>
            <a:off x="6637677" y="4937373"/>
            <a:ext cx="1335910" cy="449875"/>
          </a:xfrm>
          <a:prstGeom prst="rightArrow">
            <a:avLst>
              <a:gd name="adj1" fmla="val 50000"/>
              <a:gd name="adj2" fmla="val 6004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pic>
        <p:nvPicPr>
          <p:cNvPr id="5134" name="Picture 14">
            <a:extLst>
              <a:ext uri="{FF2B5EF4-FFF2-40B4-BE49-F238E27FC236}">
                <a16:creationId xmlns:a16="http://schemas.microsoft.com/office/drawing/2014/main" id="{B5DFBAD2-22DF-BCD1-F45F-4D6F56A5A2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4599" y="4647475"/>
            <a:ext cx="1712594" cy="964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 2" descr="Une image contenant personne, homme, costume, pose&#10;&#10;Description générée automatiquement">
            <a:extLst>
              <a:ext uri="{FF2B5EF4-FFF2-40B4-BE49-F238E27FC236}">
                <a16:creationId xmlns:a16="http://schemas.microsoft.com/office/drawing/2014/main" id="{67CD4B70-0341-8BAF-ADDB-7F00D485F2A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04" b="10177"/>
          <a:stretch/>
        </p:blipFill>
        <p:spPr>
          <a:xfrm>
            <a:off x="842226" y="2709202"/>
            <a:ext cx="1140861" cy="1071961"/>
          </a:xfrm>
          <a:prstGeom prst="rect">
            <a:avLst/>
          </a:prstGeom>
        </p:spPr>
      </p:pic>
      <p:pic>
        <p:nvPicPr>
          <p:cNvPr id="13" name="Image 12" descr="Une image contenant personne, homme, costume, cravate&#10;&#10;Description générée automatiquement">
            <a:extLst>
              <a:ext uri="{FF2B5EF4-FFF2-40B4-BE49-F238E27FC236}">
                <a16:creationId xmlns:a16="http://schemas.microsoft.com/office/drawing/2014/main" id="{A451D80F-CE43-9812-00D6-7E3943B87CC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916" y="4519873"/>
            <a:ext cx="1011012" cy="1011012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C7E0FD4D-6938-924C-5A05-DAC4DF6E3DD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9982" y="2860895"/>
            <a:ext cx="1136210" cy="1136210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35AA68AA-51A6-4D5A-E760-DB1BBBF2F955}"/>
              </a:ext>
            </a:extLst>
          </p:cNvPr>
          <p:cNvSpPr txBox="1"/>
          <p:nvPr/>
        </p:nvSpPr>
        <p:spPr>
          <a:xfrm>
            <a:off x="2897172" y="3348623"/>
            <a:ext cx="642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+</a:t>
            </a:r>
          </a:p>
        </p:txBody>
      </p:sp>
      <p:pic>
        <p:nvPicPr>
          <p:cNvPr id="16" name="Picture 2" descr="ترانسفير ماركت - Wikiwand">
            <a:extLst>
              <a:ext uri="{FF2B5EF4-FFF2-40B4-BE49-F238E27FC236}">
                <a16:creationId xmlns:a16="http://schemas.microsoft.com/office/drawing/2014/main" id="{FF6CBE9E-1637-3BBF-66A3-D7DC082D1F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49" b="21072"/>
          <a:stretch/>
        </p:blipFill>
        <p:spPr bwMode="auto">
          <a:xfrm>
            <a:off x="2667247" y="3839554"/>
            <a:ext cx="1102056" cy="422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Graphique 16" descr="Base de données avec un remplissage uni">
            <a:extLst>
              <a:ext uri="{FF2B5EF4-FFF2-40B4-BE49-F238E27FC236}">
                <a16:creationId xmlns:a16="http://schemas.microsoft.com/office/drawing/2014/main" id="{A2E8B2FC-CB1B-15CD-4092-96B586EE41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39924" y="4672424"/>
            <a:ext cx="914400" cy="914400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D05337D4-5BBC-3045-4205-C41AB0CCE39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7086" y="4561576"/>
            <a:ext cx="1136210" cy="1136210"/>
          </a:xfrm>
          <a:prstGeom prst="rect">
            <a:avLst/>
          </a:prstGeom>
        </p:spPr>
      </p:pic>
      <p:pic>
        <p:nvPicPr>
          <p:cNvPr id="24" name="Graphique 23" descr="Coche avec un remplissage uni">
            <a:extLst>
              <a:ext uri="{FF2B5EF4-FFF2-40B4-BE49-F238E27FC236}">
                <a16:creationId xmlns:a16="http://schemas.microsoft.com/office/drawing/2014/main" id="{F074164A-1BF2-67E3-45E3-2220E68FD41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376795" y="4705110"/>
            <a:ext cx="914400" cy="914400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E52DB3D8-8355-169A-FE49-9ACD5BD2735A}"/>
              </a:ext>
            </a:extLst>
          </p:cNvPr>
          <p:cNvSpPr txBox="1"/>
          <p:nvPr/>
        </p:nvSpPr>
        <p:spPr>
          <a:xfrm>
            <a:off x="4932040" y="3953921"/>
            <a:ext cx="22185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>
                <a:latin typeface="Barlow Light" panose="00000400000000000000" pitchFamily="2" charset="0"/>
              </a:rPr>
              <a:t>Intégration et préparation des données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5B1E42F2-3981-6637-E5F4-EE927418EE11}"/>
              </a:ext>
            </a:extLst>
          </p:cNvPr>
          <p:cNvSpPr txBox="1"/>
          <p:nvPr/>
        </p:nvSpPr>
        <p:spPr>
          <a:xfrm>
            <a:off x="7500537" y="3935909"/>
            <a:ext cx="22485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>
                <a:latin typeface="Barlow Light" panose="00000400000000000000" pitchFamily="2" charset="0"/>
              </a:rPr>
              <a:t>Différents modèles d'apprentissage supervisé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3F9D2C40-068B-344F-E97E-7D0B7EFCE635}"/>
              </a:ext>
            </a:extLst>
          </p:cNvPr>
          <p:cNvSpPr txBox="1"/>
          <p:nvPr/>
        </p:nvSpPr>
        <p:spPr>
          <a:xfrm>
            <a:off x="10503189" y="3909708"/>
            <a:ext cx="16134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>
                <a:latin typeface="Barlow Light" panose="00000400000000000000" pitchFamily="2" charset="0"/>
              </a:rPr>
              <a:t>Prédire la valeur d'un joueur</a:t>
            </a:r>
          </a:p>
        </p:txBody>
      </p:sp>
    </p:spTree>
    <p:extLst>
      <p:ext uri="{BB962C8B-B14F-4D97-AF65-F5344CB8AC3E}">
        <p14:creationId xmlns:p14="http://schemas.microsoft.com/office/powerpoint/2010/main" val="13943663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2D1142A7-CD14-D6A9-CD2F-3C31212E4497}"/>
              </a:ext>
            </a:extLst>
          </p:cNvPr>
          <p:cNvSpPr/>
          <p:nvPr/>
        </p:nvSpPr>
        <p:spPr>
          <a:xfrm>
            <a:off x="2556958" y="2395017"/>
            <a:ext cx="9559636" cy="396772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itre 7">
            <a:extLst>
              <a:ext uri="{FF2B5EF4-FFF2-40B4-BE49-F238E27FC236}">
                <a16:creationId xmlns:a16="http://schemas.microsoft.com/office/drawing/2014/main" id="{415A8FEA-9C02-147D-90FF-575950DDE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Travaux connexes</a:t>
            </a:r>
          </a:p>
        </p:txBody>
      </p: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7C61C389-E28D-65BD-DAF0-4C3625B2AAA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Autofit/>
          </a:bodyPr>
          <a:lstStyle/>
          <a:p>
            <a:r>
              <a:rPr lang="en-US" b="0" i="0" u="none" strike="noStrike" baseline="0" dirty="0">
                <a:solidFill>
                  <a:srgbClr val="000000"/>
                </a:solidFill>
                <a:latin typeface="DHAJM M+ Gulliver"/>
              </a:rPr>
              <a:t> </a:t>
            </a:r>
            <a:r>
              <a:rPr lang="en-US" dirty="0">
                <a:latin typeface="Barlow Light" panose="020B0604020202020204" pitchFamily="2" charset="0"/>
                <a:ea typeface="+mj-ea"/>
                <a:cs typeface="+mj-cs"/>
              </a:rPr>
              <a:t>Estimating transfer fees using advanced performance metrics (2022)</a:t>
            </a:r>
            <a:endParaRPr lang="fr-FR" dirty="0">
              <a:latin typeface="Barlow Light" panose="020B0604020202020204" pitchFamily="2" charset="0"/>
              <a:ea typeface="+mj-ea"/>
              <a:cs typeface="+mj-cs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35C46260-2E2D-49E6-BA12-2C97A5BFE096}"/>
              </a:ext>
            </a:extLst>
          </p:cNvPr>
          <p:cNvSpPr txBox="1"/>
          <p:nvPr/>
        </p:nvSpPr>
        <p:spPr>
          <a:xfrm>
            <a:off x="259265" y="1530017"/>
            <a:ext cx="115641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latin typeface="Barlow Light" panose="00000400000000000000" pitchFamily="2" charset="0"/>
              </a:rPr>
              <a:t>Étudier et analyser les facteurs qui influencent les montants des transferts des joueurs 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8BA918D6-1C06-49A6-9D58-91C8C5C99750}"/>
              </a:ext>
            </a:extLst>
          </p:cNvPr>
          <p:cNvSpPr txBox="1"/>
          <p:nvPr/>
        </p:nvSpPr>
        <p:spPr>
          <a:xfrm>
            <a:off x="75406" y="3821731"/>
            <a:ext cx="262603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>
                <a:latin typeface="Barlow Light" panose="00000400000000000000" pitchFamily="2" charset="0"/>
              </a:rPr>
              <a:t>Ian G. McHale</a:t>
            </a:r>
          </a:p>
          <a:p>
            <a:pPr algn="ctr"/>
            <a:endParaRPr lang="fr-FR" sz="1100" dirty="0">
              <a:latin typeface="Barlow Light" panose="00000400000000000000" pitchFamily="2" charset="0"/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48C196EE-777E-4037-A6CA-EE81F0DAE823}"/>
              </a:ext>
            </a:extLst>
          </p:cNvPr>
          <p:cNvSpPr txBox="1"/>
          <p:nvPr/>
        </p:nvSpPr>
        <p:spPr>
          <a:xfrm>
            <a:off x="27014" y="5602913"/>
            <a:ext cx="262603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0" i="0" u="none" strike="noStrike" baseline="0" dirty="0">
                <a:solidFill>
                  <a:srgbClr val="000000"/>
                </a:solidFill>
                <a:latin typeface="Barlow Light" panose="00000400000000000000" pitchFamily="2" charset="0"/>
              </a:rPr>
              <a:t> </a:t>
            </a:r>
            <a:r>
              <a:rPr lang="fr-FR" sz="1400" dirty="0">
                <a:latin typeface="Barlow Light" panose="00000400000000000000" pitchFamily="2" charset="0"/>
              </a:rPr>
              <a:t>Benjamin</a:t>
            </a:r>
            <a:r>
              <a:rPr lang="fr-FR" sz="1400" b="0" i="0" u="none" strike="noStrike" baseline="0" dirty="0">
                <a:solidFill>
                  <a:srgbClr val="000000"/>
                </a:solidFill>
                <a:latin typeface="Barlow Light" panose="00000400000000000000" pitchFamily="2" charset="0"/>
              </a:rPr>
              <a:t> </a:t>
            </a:r>
            <a:r>
              <a:rPr lang="fr-FR" sz="1400" dirty="0">
                <a:latin typeface="Barlow Light" panose="00000400000000000000" pitchFamily="2" charset="0"/>
              </a:rPr>
              <a:t>Holmes</a:t>
            </a:r>
            <a:r>
              <a:rPr lang="fr-FR" sz="1400" b="0" i="0" u="none" strike="noStrike" baseline="0" dirty="0">
                <a:solidFill>
                  <a:srgbClr val="000000"/>
                </a:solidFill>
                <a:latin typeface="Barlow Light" panose="00000400000000000000" pitchFamily="2" charset="0"/>
              </a:rPr>
              <a:t> </a:t>
            </a:r>
            <a:endParaRPr lang="fr-FR" sz="1400" dirty="0">
              <a:latin typeface="Barlow Light" panose="00000400000000000000" pitchFamily="2" charset="0"/>
            </a:endParaRPr>
          </a:p>
          <a:p>
            <a:pPr algn="ctr"/>
            <a:endParaRPr lang="fr-FR" sz="1100" dirty="0">
              <a:latin typeface="Barlow Light" panose="00000400000000000000" pitchFamily="2" charset="0"/>
            </a:endParaRPr>
          </a:p>
        </p:txBody>
      </p:sp>
      <p:sp>
        <p:nvSpPr>
          <p:cNvPr id="19" name="Flèche : droite 18">
            <a:extLst>
              <a:ext uri="{FF2B5EF4-FFF2-40B4-BE49-F238E27FC236}">
                <a16:creationId xmlns:a16="http://schemas.microsoft.com/office/drawing/2014/main" id="{6DBE2BEA-B7C1-2344-A713-B031DE808311}"/>
              </a:ext>
            </a:extLst>
          </p:cNvPr>
          <p:cNvSpPr/>
          <p:nvPr/>
        </p:nvSpPr>
        <p:spPr>
          <a:xfrm>
            <a:off x="4022299" y="3345375"/>
            <a:ext cx="1335910" cy="449875"/>
          </a:xfrm>
          <a:prstGeom prst="rightArrow">
            <a:avLst>
              <a:gd name="adj1" fmla="val 50000"/>
              <a:gd name="adj2" fmla="val 6004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pic>
        <p:nvPicPr>
          <p:cNvPr id="21" name="Graphique 20" descr="Base de données avec un remplissage uni">
            <a:extLst>
              <a:ext uri="{FF2B5EF4-FFF2-40B4-BE49-F238E27FC236}">
                <a16:creationId xmlns:a16="http://schemas.microsoft.com/office/drawing/2014/main" id="{89FB5868-2F66-A0DF-1432-C37521109B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40743" y="3024798"/>
            <a:ext cx="914400" cy="914400"/>
          </a:xfrm>
          <a:prstGeom prst="rect">
            <a:avLst/>
          </a:prstGeom>
        </p:spPr>
      </p:pic>
      <p:sp>
        <p:nvSpPr>
          <p:cNvPr id="23" name="Flèche : droite 22">
            <a:extLst>
              <a:ext uri="{FF2B5EF4-FFF2-40B4-BE49-F238E27FC236}">
                <a16:creationId xmlns:a16="http://schemas.microsoft.com/office/drawing/2014/main" id="{C557F9B0-7F80-5C7E-91F7-198F5807BC4D}"/>
              </a:ext>
            </a:extLst>
          </p:cNvPr>
          <p:cNvSpPr/>
          <p:nvPr/>
        </p:nvSpPr>
        <p:spPr>
          <a:xfrm>
            <a:off x="6637677" y="3377695"/>
            <a:ext cx="1335910" cy="449875"/>
          </a:xfrm>
          <a:prstGeom prst="rightArrow">
            <a:avLst>
              <a:gd name="adj1" fmla="val 50000"/>
              <a:gd name="adj2" fmla="val 6004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6" name="Flèche : droite 25">
            <a:extLst>
              <a:ext uri="{FF2B5EF4-FFF2-40B4-BE49-F238E27FC236}">
                <a16:creationId xmlns:a16="http://schemas.microsoft.com/office/drawing/2014/main" id="{5A4B9232-6D97-2B05-9CF0-D989708D6C8D}"/>
              </a:ext>
            </a:extLst>
          </p:cNvPr>
          <p:cNvSpPr/>
          <p:nvPr/>
        </p:nvSpPr>
        <p:spPr>
          <a:xfrm>
            <a:off x="9214390" y="3383588"/>
            <a:ext cx="1335910" cy="449875"/>
          </a:xfrm>
          <a:prstGeom prst="rightArrow">
            <a:avLst>
              <a:gd name="adj1" fmla="val 50000"/>
              <a:gd name="adj2" fmla="val 6004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pic>
        <p:nvPicPr>
          <p:cNvPr id="5124" name="Picture 4" descr="Machine learning - Free electronics icons">
            <a:extLst>
              <a:ext uri="{FF2B5EF4-FFF2-40B4-BE49-F238E27FC236}">
                <a16:creationId xmlns:a16="http://schemas.microsoft.com/office/drawing/2014/main" id="{3680F725-9161-996E-2FA9-8C8150676F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3659" y="3097967"/>
            <a:ext cx="760659" cy="760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>
            <a:extLst>
              <a:ext uri="{FF2B5EF4-FFF2-40B4-BE49-F238E27FC236}">
                <a16:creationId xmlns:a16="http://schemas.microsoft.com/office/drawing/2014/main" id="{83B07CA4-28B8-EB5C-783C-ABC961EC3F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5710" y="2709202"/>
            <a:ext cx="802094" cy="320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Flèche : droite 33">
            <a:extLst>
              <a:ext uri="{FF2B5EF4-FFF2-40B4-BE49-F238E27FC236}">
                <a16:creationId xmlns:a16="http://schemas.microsoft.com/office/drawing/2014/main" id="{F6971E82-4198-17AB-3E3E-427844AFF74B}"/>
              </a:ext>
            </a:extLst>
          </p:cNvPr>
          <p:cNvSpPr/>
          <p:nvPr/>
        </p:nvSpPr>
        <p:spPr>
          <a:xfrm>
            <a:off x="6637677" y="4937373"/>
            <a:ext cx="1335910" cy="449875"/>
          </a:xfrm>
          <a:prstGeom prst="rightArrow">
            <a:avLst>
              <a:gd name="adj1" fmla="val 50000"/>
              <a:gd name="adj2" fmla="val 6004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pic>
        <p:nvPicPr>
          <p:cNvPr id="5134" name="Picture 14">
            <a:extLst>
              <a:ext uri="{FF2B5EF4-FFF2-40B4-BE49-F238E27FC236}">
                <a16:creationId xmlns:a16="http://schemas.microsoft.com/office/drawing/2014/main" id="{B5DFBAD2-22DF-BCD1-F45F-4D6F56A5A2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981" y="4665228"/>
            <a:ext cx="1712594" cy="964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C7E0FD4D-6938-924C-5A05-DAC4DF6E3DD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4486" y="2860895"/>
            <a:ext cx="1136210" cy="1136210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35AA68AA-51A6-4D5A-E760-DB1BBBF2F955}"/>
              </a:ext>
            </a:extLst>
          </p:cNvPr>
          <p:cNvSpPr txBox="1"/>
          <p:nvPr/>
        </p:nvSpPr>
        <p:spPr>
          <a:xfrm>
            <a:off x="2897172" y="2991048"/>
            <a:ext cx="642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+</a:t>
            </a:r>
          </a:p>
        </p:txBody>
      </p:sp>
      <p:pic>
        <p:nvPicPr>
          <p:cNvPr id="16" name="Picture 2" descr="ترانسفير ماركت - Wikiwand">
            <a:extLst>
              <a:ext uri="{FF2B5EF4-FFF2-40B4-BE49-F238E27FC236}">
                <a16:creationId xmlns:a16="http://schemas.microsoft.com/office/drawing/2014/main" id="{FF6CBE9E-1637-3BBF-66A3-D7DC082D1F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49" b="21072"/>
          <a:stretch/>
        </p:blipFill>
        <p:spPr bwMode="auto">
          <a:xfrm>
            <a:off x="2738601" y="3380641"/>
            <a:ext cx="1102056" cy="422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Graphique 16" descr="Base de données avec un remplissage uni">
            <a:extLst>
              <a:ext uri="{FF2B5EF4-FFF2-40B4-BE49-F238E27FC236}">
                <a16:creationId xmlns:a16="http://schemas.microsoft.com/office/drawing/2014/main" id="{A2E8B2FC-CB1B-15CD-4092-96B586EE41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32723" y="4672424"/>
            <a:ext cx="914400" cy="914400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D05337D4-5BBC-3045-4205-C41AB0CCE39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7086" y="4561576"/>
            <a:ext cx="1136210" cy="1136210"/>
          </a:xfrm>
          <a:prstGeom prst="rect">
            <a:avLst/>
          </a:prstGeom>
        </p:spPr>
      </p:pic>
      <p:pic>
        <p:nvPicPr>
          <p:cNvPr id="24" name="Graphique 23" descr="Coche avec un remplissage uni">
            <a:extLst>
              <a:ext uri="{FF2B5EF4-FFF2-40B4-BE49-F238E27FC236}">
                <a16:creationId xmlns:a16="http://schemas.microsoft.com/office/drawing/2014/main" id="{F074164A-1BF2-67E3-45E3-2220E68FD41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376795" y="4705110"/>
            <a:ext cx="914400" cy="914400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382ED35-DD41-4250-AF93-3442446665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8601" y="4108489"/>
            <a:ext cx="1308953" cy="288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67F295C6-4ABF-F8A0-8E7E-A326A75A176B}"/>
              </a:ext>
            </a:extLst>
          </p:cNvPr>
          <p:cNvSpPr txBox="1"/>
          <p:nvPr/>
        </p:nvSpPr>
        <p:spPr>
          <a:xfrm>
            <a:off x="2912421" y="3771511"/>
            <a:ext cx="642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+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5DCF4FE9-9224-19FC-CCC6-5CBC0BC498C5}"/>
              </a:ext>
            </a:extLst>
          </p:cNvPr>
          <p:cNvSpPr txBox="1"/>
          <p:nvPr/>
        </p:nvSpPr>
        <p:spPr>
          <a:xfrm>
            <a:off x="4888648" y="3953921"/>
            <a:ext cx="22185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>
                <a:latin typeface="Barlow Light" panose="00000400000000000000" pitchFamily="2" charset="0"/>
              </a:rPr>
              <a:t>Intégration et préparation des données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64C4AB53-FFCB-5FDF-C709-6C5EC00AE7EC}"/>
              </a:ext>
            </a:extLst>
          </p:cNvPr>
          <p:cNvSpPr txBox="1"/>
          <p:nvPr/>
        </p:nvSpPr>
        <p:spPr>
          <a:xfrm>
            <a:off x="7565896" y="3960003"/>
            <a:ext cx="22185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>
                <a:latin typeface="Barlow Light" panose="00000400000000000000" pitchFamily="2" charset="0"/>
              </a:rPr>
              <a:t>Régression </a:t>
            </a:r>
            <a:r>
              <a:rPr lang="fr-FR" sz="1400" dirty="0" err="1">
                <a:latin typeface="Barlow Light" panose="00000400000000000000" pitchFamily="2" charset="0"/>
              </a:rPr>
              <a:t>elastic</a:t>
            </a:r>
            <a:r>
              <a:rPr lang="fr-FR" sz="1400" dirty="0">
                <a:latin typeface="Barlow Light" panose="00000400000000000000" pitchFamily="2" charset="0"/>
              </a:rPr>
              <a:t>-net et forêts aléatoires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D22F5EC5-C497-D391-EAA8-047E88861B27}"/>
              </a:ext>
            </a:extLst>
          </p:cNvPr>
          <p:cNvSpPr txBox="1"/>
          <p:nvPr/>
        </p:nvSpPr>
        <p:spPr>
          <a:xfrm>
            <a:off x="10550300" y="3953921"/>
            <a:ext cx="161340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>
                <a:latin typeface="Barlow Light" panose="00000400000000000000" pitchFamily="2" charset="0"/>
              </a:rPr>
              <a:t>Prédire la valeur d'un transfert vers un club</a:t>
            </a:r>
          </a:p>
        </p:txBody>
      </p:sp>
      <p:pic>
        <p:nvPicPr>
          <p:cNvPr id="10" name="Picture 6" descr="Logo Paris St Germain PNG transparents - StickPNG">
            <a:extLst>
              <a:ext uri="{FF2B5EF4-FFF2-40B4-BE49-F238E27FC236}">
                <a16:creationId xmlns:a16="http://schemas.microsoft.com/office/drawing/2014/main" id="{1825D046-8DD5-706C-E465-36E836AA88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9632" y="4759183"/>
            <a:ext cx="945511" cy="931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Image 19" descr="Une image contenant personne, homme, intérieur, sourire&#10;&#10;Description générée automatiquement">
            <a:extLst>
              <a:ext uri="{FF2B5EF4-FFF2-40B4-BE49-F238E27FC236}">
                <a16:creationId xmlns:a16="http://schemas.microsoft.com/office/drawing/2014/main" id="{4AE491C7-181D-E3C4-1077-5D4570779F9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345" y="2765430"/>
            <a:ext cx="1099848" cy="1080208"/>
          </a:xfrm>
          <a:prstGeom prst="rect">
            <a:avLst/>
          </a:prstGeom>
        </p:spPr>
      </p:pic>
      <p:pic>
        <p:nvPicPr>
          <p:cNvPr id="22" name="Image 21" descr="Une image contenant homme, personne, résistant, veste&#10;&#10;Description générée automatiquement">
            <a:extLst>
              <a:ext uri="{FF2B5EF4-FFF2-40B4-BE49-F238E27FC236}">
                <a16:creationId xmlns:a16="http://schemas.microsoft.com/office/drawing/2014/main" id="{3140E9C3-3558-3978-C7CC-28F17E6CBC1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792" y="4575812"/>
            <a:ext cx="1011012" cy="1011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9378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2D1142A7-CD14-D6A9-CD2F-3C31212E4497}"/>
              </a:ext>
            </a:extLst>
          </p:cNvPr>
          <p:cNvSpPr/>
          <p:nvPr/>
        </p:nvSpPr>
        <p:spPr>
          <a:xfrm>
            <a:off x="2584168" y="2387444"/>
            <a:ext cx="9559636" cy="396772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itre 7">
            <a:extLst>
              <a:ext uri="{FF2B5EF4-FFF2-40B4-BE49-F238E27FC236}">
                <a16:creationId xmlns:a16="http://schemas.microsoft.com/office/drawing/2014/main" id="{415A8FEA-9C02-147D-90FF-575950DDE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Travaux connexes</a:t>
            </a:r>
          </a:p>
        </p:txBody>
      </p: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7C61C389-E28D-65BD-DAF0-4C3625B2AAA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/>
              <a:t>What should clubs monitor to predict future value of </a:t>
            </a:r>
            <a:r>
              <a:rPr lang="fr-FR" dirty="0"/>
              <a:t>football </a:t>
            </a:r>
            <a:r>
              <a:rPr lang="fr-FR" dirty="0" err="1"/>
              <a:t>players</a:t>
            </a:r>
            <a:r>
              <a:rPr lang="fr-FR" dirty="0"/>
              <a:t> </a:t>
            </a:r>
            <a:r>
              <a:rPr lang="en-US" dirty="0"/>
              <a:t>(2022)</a:t>
            </a:r>
            <a:endParaRPr lang="fr-FR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35C46260-2E2D-49E6-BA12-2C97A5BFE096}"/>
              </a:ext>
            </a:extLst>
          </p:cNvPr>
          <p:cNvSpPr txBox="1"/>
          <p:nvPr/>
        </p:nvSpPr>
        <p:spPr>
          <a:xfrm>
            <a:off x="259265" y="1530017"/>
            <a:ext cx="115641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latin typeface="Barlow Light" panose="00000400000000000000" pitchFamily="2" charset="0"/>
              </a:rPr>
              <a:t>Prédire la valeur des joueurs et analyser la corrélation entre les meilleurs jeunes joueurs et le prix  Golden Boy 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8BA918D6-1C06-49A6-9D58-91C8C5C99750}"/>
              </a:ext>
            </a:extLst>
          </p:cNvPr>
          <p:cNvSpPr txBox="1"/>
          <p:nvPr/>
        </p:nvSpPr>
        <p:spPr>
          <a:xfrm>
            <a:off x="75406" y="3821731"/>
            <a:ext cx="262603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>
                <a:latin typeface="Barlow Light" panose="00000400000000000000" pitchFamily="2" charset="0"/>
              </a:rPr>
              <a:t>Parma Calcio 1913</a:t>
            </a:r>
          </a:p>
          <a:p>
            <a:pPr algn="ctr"/>
            <a:endParaRPr lang="fr-FR" sz="1100" dirty="0">
              <a:latin typeface="Barlow Light" panose="00000400000000000000" pitchFamily="2" charset="0"/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48C196EE-777E-4037-A6CA-EE81F0DAE823}"/>
              </a:ext>
            </a:extLst>
          </p:cNvPr>
          <p:cNvSpPr txBox="1"/>
          <p:nvPr/>
        </p:nvSpPr>
        <p:spPr>
          <a:xfrm>
            <a:off x="48196" y="5602043"/>
            <a:ext cx="26260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>
                <a:latin typeface="Barlow Light" panose="00000400000000000000" pitchFamily="2" charset="0"/>
              </a:rPr>
              <a:t>École polytechnique</a:t>
            </a:r>
          </a:p>
        </p:txBody>
      </p:sp>
      <p:sp>
        <p:nvSpPr>
          <p:cNvPr id="19" name="Flèche : droite 18">
            <a:extLst>
              <a:ext uri="{FF2B5EF4-FFF2-40B4-BE49-F238E27FC236}">
                <a16:creationId xmlns:a16="http://schemas.microsoft.com/office/drawing/2014/main" id="{6DBE2BEA-B7C1-2344-A713-B031DE808311}"/>
              </a:ext>
            </a:extLst>
          </p:cNvPr>
          <p:cNvSpPr/>
          <p:nvPr/>
        </p:nvSpPr>
        <p:spPr>
          <a:xfrm>
            <a:off x="4022299" y="3345375"/>
            <a:ext cx="1335910" cy="449875"/>
          </a:xfrm>
          <a:prstGeom prst="rightArrow">
            <a:avLst>
              <a:gd name="adj1" fmla="val 50000"/>
              <a:gd name="adj2" fmla="val 6004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pic>
        <p:nvPicPr>
          <p:cNvPr id="21" name="Graphique 20" descr="Base de données avec un remplissage uni">
            <a:extLst>
              <a:ext uri="{FF2B5EF4-FFF2-40B4-BE49-F238E27FC236}">
                <a16:creationId xmlns:a16="http://schemas.microsoft.com/office/drawing/2014/main" id="{89FB5868-2F66-A0DF-1432-C37521109B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40743" y="3024798"/>
            <a:ext cx="914400" cy="914400"/>
          </a:xfrm>
          <a:prstGeom prst="rect">
            <a:avLst/>
          </a:prstGeom>
        </p:spPr>
      </p:pic>
      <p:sp>
        <p:nvSpPr>
          <p:cNvPr id="23" name="Flèche : droite 22">
            <a:extLst>
              <a:ext uri="{FF2B5EF4-FFF2-40B4-BE49-F238E27FC236}">
                <a16:creationId xmlns:a16="http://schemas.microsoft.com/office/drawing/2014/main" id="{C557F9B0-7F80-5C7E-91F7-198F5807BC4D}"/>
              </a:ext>
            </a:extLst>
          </p:cNvPr>
          <p:cNvSpPr/>
          <p:nvPr/>
        </p:nvSpPr>
        <p:spPr>
          <a:xfrm>
            <a:off x="6637677" y="3377695"/>
            <a:ext cx="1335910" cy="449875"/>
          </a:xfrm>
          <a:prstGeom prst="rightArrow">
            <a:avLst>
              <a:gd name="adj1" fmla="val 50000"/>
              <a:gd name="adj2" fmla="val 6004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6" name="Flèche : droite 25">
            <a:extLst>
              <a:ext uri="{FF2B5EF4-FFF2-40B4-BE49-F238E27FC236}">
                <a16:creationId xmlns:a16="http://schemas.microsoft.com/office/drawing/2014/main" id="{5A4B9232-6D97-2B05-9CF0-D989708D6C8D}"/>
              </a:ext>
            </a:extLst>
          </p:cNvPr>
          <p:cNvSpPr/>
          <p:nvPr/>
        </p:nvSpPr>
        <p:spPr>
          <a:xfrm>
            <a:off x="9214390" y="3383588"/>
            <a:ext cx="1335910" cy="449875"/>
          </a:xfrm>
          <a:prstGeom prst="rightArrow">
            <a:avLst>
              <a:gd name="adj1" fmla="val 50000"/>
              <a:gd name="adj2" fmla="val 6004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pic>
        <p:nvPicPr>
          <p:cNvPr id="5124" name="Picture 4" descr="Machine learning - Free electronics icons">
            <a:extLst>
              <a:ext uri="{FF2B5EF4-FFF2-40B4-BE49-F238E27FC236}">
                <a16:creationId xmlns:a16="http://schemas.microsoft.com/office/drawing/2014/main" id="{3680F725-9161-996E-2FA9-8C8150676F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3659" y="3097967"/>
            <a:ext cx="760659" cy="760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Flèche : droite 33">
            <a:extLst>
              <a:ext uri="{FF2B5EF4-FFF2-40B4-BE49-F238E27FC236}">
                <a16:creationId xmlns:a16="http://schemas.microsoft.com/office/drawing/2014/main" id="{F6971E82-4198-17AB-3E3E-427844AFF74B}"/>
              </a:ext>
            </a:extLst>
          </p:cNvPr>
          <p:cNvSpPr/>
          <p:nvPr/>
        </p:nvSpPr>
        <p:spPr>
          <a:xfrm>
            <a:off x="5358209" y="5095497"/>
            <a:ext cx="1335910" cy="449875"/>
          </a:xfrm>
          <a:prstGeom prst="rightArrow">
            <a:avLst>
              <a:gd name="adj1" fmla="val 50000"/>
              <a:gd name="adj2" fmla="val 6004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C7E0FD4D-6938-924C-5A05-DAC4DF6E3DD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4486" y="2860895"/>
            <a:ext cx="1136210" cy="1136210"/>
          </a:xfrm>
          <a:prstGeom prst="rect">
            <a:avLst/>
          </a:prstGeom>
        </p:spPr>
      </p:pic>
      <p:pic>
        <p:nvPicPr>
          <p:cNvPr id="16" name="Picture 2" descr="ترانسفير ماركت - Wikiwand">
            <a:extLst>
              <a:ext uri="{FF2B5EF4-FFF2-40B4-BE49-F238E27FC236}">
                <a16:creationId xmlns:a16="http://schemas.microsoft.com/office/drawing/2014/main" id="{FF6CBE9E-1637-3BBF-66A3-D7DC082D1F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49" b="21072"/>
          <a:stretch/>
        </p:blipFill>
        <p:spPr bwMode="auto">
          <a:xfrm>
            <a:off x="2773060" y="3047026"/>
            <a:ext cx="1102056" cy="422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Graphique 16" descr="Base de données avec un remplissage uni">
            <a:extLst>
              <a:ext uri="{FF2B5EF4-FFF2-40B4-BE49-F238E27FC236}">
                <a16:creationId xmlns:a16="http://schemas.microsoft.com/office/drawing/2014/main" id="{A2E8B2FC-CB1B-15CD-4092-96B586EE41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25686" y="4863234"/>
            <a:ext cx="914400" cy="914400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67F295C6-4ABF-F8A0-8E7E-A326A75A176B}"/>
              </a:ext>
            </a:extLst>
          </p:cNvPr>
          <p:cNvSpPr txBox="1"/>
          <p:nvPr/>
        </p:nvSpPr>
        <p:spPr>
          <a:xfrm>
            <a:off x="2946394" y="3496515"/>
            <a:ext cx="642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+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5DCF4FE9-9224-19FC-CCC6-5CBC0BC498C5}"/>
              </a:ext>
            </a:extLst>
          </p:cNvPr>
          <p:cNvSpPr txBox="1"/>
          <p:nvPr/>
        </p:nvSpPr>
        <p:spPr>
          <a:xfrm>
            <a:off x="4888648" y="3953921"/>
            <a:ext cx="22185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>
                <a:latin typeface="Barlow Light" panose="00000400000000000000" pitchFamily="2" charset="0"/>
              </a:rPr>
              <a:t>Intégration et préparation des données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64C4AB53-FFCB-5FDF-C709-6C5EC00AE7EC}"/>
              </a:ext>
            </a:extLst>
          </p:cNvPr>
          <p:cNvSpPr txBox="1"/>
          <p:nvPr/>
        </p:nvSpPr>
        <p:spPr>
          <a:xfrm>
            <a:off x="6940864" y="5036700"/>
            <a:ext cx="134936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>
                <a:latin typeface="Barlow Light" panose="00000400000000000000" pitchFamily="2" charset="0"/>
              </a:rPr>
              <a:t>Les meilleurs jeunes joueurs prévus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D22F5EC5-C497-D391-EAA8-047E88861B27}"/>
              </a:ext>
            </a:extLst>
          </p:cNvPr>
          <p:cNvSpPr txBox="1"/>
          <p:nvPr/>
        </p:nvSpPr>
        <p:spPr>
          <a:xfrm>
            <a:off x="10550300" y="3953921"/>
            <a:ext cx="16134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>
                <a:latin typeface="Barlow Light" panose="00000400000000000000" pitchFamily="2" charset="0"/>
              </a:rPr>
              <a:t>Prédire la valeur d'un joueur</a:t>
            </a:r>
          </a:p>
        </p:txBody>
      </p:sp>
      <p:pic>
        <p:nvPicPr>
          <p:cNvPr id="4098" name="Picture 2" descr="Download Pdf Free Samples - Wyscout FootballData">
            <a:extLst>
              <a:ext uri="{FF2B5EF4-FFF2-40B4-BE49-F238E27FC236}">
                <a16:creationId xmlns:a16="http://schemas.microsoft.com/office/drawing/2014/main" id="{8BDE6BE9-000F-DBF4-B7EF-62F267EC44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8203" y="3727327"/>
            <a:ext cx="1510027" cy="643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upload.wikimedia.org/wikipedia/commons/thumb/2/...">
            <a:extLst>
              <a:ext uri="{FF2B5EF4-FFF2-40B4-BE49-F238E27FC236}">
                <a16:creationId xmlns:a16="http://schemas.microsoft.com/office/drawing/2014/main" id="{E5DB6BAA-68B4-E513-FAAB-07B678EB53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854" y="2853882"/>
            <a:ext cx="674928" cy="920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École polytechnique (France) — Wikipédia">
            <a:extLst>
              <a:ext uri="{FF2B5EF4-FFF2-40B4-BE49-F238E27FC236}">
                <a16:creationId xmlns:a16="http://schemas.microsoft.com/office/drawing/2014/main" id="{61AC09D2-5942-243F-E1A8-0A318B03C8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43" t="13773" r="19728" b="31974"/>
          <a:stretch/>
        </p:blipFill>
        <p:spPr bwMode="auto">
          <a:xfrm>
            <a:off x="747144" y="4293835"/>
            <a:ext cx="1034491" cy="1177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A646111F-AC02-2B3B-6F4B-6D8FFBDC96FF}"/>
              </a:ext>
            </a:extLst>
          </p:cNvPr>
          <p:cNvSpPr txBox="1"/>
          <p:nvPr/>
        </p:nvSpPr>
        <p:spPr>
          <a:xfrm>
            <a:off x="7500537" y="3935909"/>
            <a:ext cx="22485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>
                <a:latin typeface="Barlow Light" panose="00000400000000000000" pitchFamily="2" charset="0"/>
              </a:rPr>
              <a:t>Différents modèles d'apprentissage supervisé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E5205124-1FD2-E7E3-8398-C99E2219AD09}"/>
              </a:ext>
            </a:extLst>
          </p:cNvPr>
          <p:cNvSpPr txBox="1"/>
          <p:nvPr/>
        </p:nvSpPr>
        <p:spPr>
          <a:xfrm>
            <a:off x="7251329" y="5123360"/>
            <a:ext cx="22185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>
                <a:latin typeface="Barlow Light" panose="00000400000000000000" pitchFamily="2" charset="0"/>
              </a:rPr>
              <a:t>VS</a:t>
            </a:r>
          </a:p>
        </p:txBody>
      </p:sp>
      <p:pic>
        <p:nvPicPr>
          <p:cNvPr id="4116" name="Picture 20">
            <a:extLst>
              <a:ext uri="{FF2B5EF4-FFF2-40B4-BE49-F238E27FC236}">
                <a16:creationId xmlns:a16="http://schemas.microsoft.com/office/drawing/2014/main" id="{C02D6AAE-1D88-4451-E369-03AD0B2351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9920" y="4720141"/>
            <a:ext cx="1476245" cy="1476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Rectangle 22">
            <a:extLst>
              <a:ext uri="{FF2B5EF4-FFF2-40B4-BE49-F238E27FC236}">
                <a16:creationId xmlns:a16="http://schemas.microsoft.com/office/drawing/2014/main" id="{1EB8F494-90FB-CEA2-65A1-AFDFCFC7B6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5" name="Rectangle 23">
            <a:extLst>
              <a:ext uri="{FF2B5EF4-FFF2-40B4-BE49-F238E27FC236}">
                <a16:creationId xmlns:a16="http://schemas.microsoft.com/office/drawing/2014/main" id="{24101B25-3D79-264D-8B5A-22E7133A73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6" name="Rectangle 24">
            <a:extLst>
              <a:ext uri="{FF2B5EF4-FFF2-40B4-BE49-F238E27FC236}">
                <a16:creationId xmlns:a16="http://schemas.microsoft.com/office/drawing/2014/main" id="{FFD52A7F-8878-181F-5C55-7386076E25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304800"/>
            <a:ext cx="12192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2842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A8EACC48-09CC-CD82-0958-42CC11617B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51481" y="651641"/>
            <a:ext cx="7509291" cy="522177"/>
          </a:xfrm>
        </p:spPr>
        <p:txBody>
          <a:bodyPr>
            <a:normAutofit fontScale="90000"/>
          </a:bodyPr>
          <a:lstStyle/>
          <a:p>
            <a:r>
              <a:rPr lang="fr-FR" dirty="0"/>
              <a:t>Sommaire</a:t>
            </a:r>
          </a:p>
        </p:txBody>
      </p:sp>
      <p:sp>
        <p:nvSpPr>
          <p:cNvPr id="5" name="Sous-titre 4">
            <a:extLst>
              <a:ext uri="{FF2B5EF4-FFF2-40B4-BE49-F238E27FC236}">
                <a16:creationId xmlns:a16="http://schemas.microsoft.com/office/drawing/2014/main" id="{27798E4D-F051-028A-BF69-30460AB17C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56584" y="1570536"/>
            <a:ext cx="7509291" cy="3969175"/>
          </a:xfrm>
        </p:spPr>
        <p:txBody>
          <a:bodyPr anchor="ctr">
            <a:normAutofit/>
          </a:bodyPr>
          <a:lstStyle/>
          <a:p>
            <a:pPr algn="just"/>
            <a:r>
              <a:rPr lang="fr-FR" sz="2400" dirty="0">
                <a:solidFill>
                  <a:schemeClr val="bg2"/>
                </a:solidFill>
              </a:rPr>
              <a:t>Histoire et l'essor du football</a:t>
            </a:r>
          </a:p>
          <a:p>
            <a:pPr algn="just"/>
            <a:r>
              <a:rPr lang="fr-FR" sz="2400" dirty="0">
                <a:solidFill>
                  <a:schemeClr val="bg2"/>
                </a:solidFill>
              </a:rPr>
              <a:t>Travaux connexes</a:t>
            </a:r>
          </a:p>
          <a:p>
            <a:pPr algn="just"/>
            <a:r>
              <a:rPr lang="fr-FR" sz="2400" dirty="0"/>
              <a:t>Description des données</a:t>
            </a:r>
          </a:p>
          <a:p>
            <a:pPr algn="just"/>
            <a:r>
              <a:rPr lang="fr-FR" sz="2400" dirty="0">
                <a:solidFill>
                  <a:schemeClr val="bg2"/>
                </a:solidFill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37040688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E77DC884-6D38-1E22-F2C4-0587E55477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2D877-55A7-4280-9761-FC7FF1D56B23}" type="datetime1">
              <a:rPr lang="fr-FR" smtClean="0">
                <a:solidFill>
                  <a:schemeClr val="tx1"/>
                </a:solidFill>
              </a:rPr>
              <a:t>30/05/2023</a:t>
            </a:fld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8" name="Titre 7">
            <a:extLst>
              <a:ext uri="{FF2B5EF4-FFF2-40B4-BE49-F238E27FC236}">
                <a16:creationId xmlns:a16="http://schemas.microsoft.com/office/drawing/2014/main" id="{415A8FEA-9C02-147D-90FF-575950DDE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just"/>
            <a:r>
              <a:rPr lang="fr-FR" sz="3600" dirty="0"/>
              <a:t>Description des données</a:t>
            </a:r>
          </a:p>
        </p:txBody>
      </p: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7C61C389-E28D-65BD-DAF0-4C3625B2AAA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fr-FR" dirty="0"/>
              <a:t>Sources de données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F7FF5720-85CA-9035-2495-4492ECD8C2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970" y="2947481"/>
            <a:ext cx="2222606" cy="889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Image 13" descr="Une image contenant Graphique, Police, graphisme, logo">
            <a:extLst>
              <a:ext uri="{FF2B5EF4-FFF2-40B4-BE49-F238E27FC236}">
                <a16:creationId xmlns:a16="http://schemas.microsoft.com/office/drawing/2014/main" id="{250AA2F9-911A-18B9-B69E-E6C2618853E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55" r="6024"/>
          <a:stretch/>
        </p:blipFill>
        <p:spPr>
          <a:xfrm>
            <a:off x="3829647" y="2367149"/>
            <a:ext cx="3523977" cy="1724265"/>
          </a:xfrm>
          <a:prstGeom prst="rect">
            <a:avLst/>
          </a:prstGeom>
        </p:spPr>
      </p:pic>
      <p:pic>
        <p:nvPicPr>
          <p:cNvPr id="5130" name="Picture 10" descr="Advertisers — Total Soccer Show">
            <a:extLst>
              <a:ext uri="{FF2B5EF4-FFF2-40B4-BE49-F238E27FC236}">
                <a16:creationId xmlns:a16="http://schemas.microsoft.com/office/drawing/2014/main" id="{8B9FB431-98A7-CF39-0F4B-692CF9A1D5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15" r="26589"/>
          <a:stretch/>
        </p:blipFill>
        <p:spPr bwMode="auto">
          <a:xfrm>
            <a:off x="8120696" y="2692592"/>
            <a:ext cx="3810000" cy="1398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135D1C26-9C12-3A50-409C-E0B873B6DF55}"/>
              </a:ext>
            </a:extLst>
          </p:cNvPr>
          <p:cNvSpPr txBox="1"/>
          <p:nvPr/>
        </p:nvSpPr>
        <p:spPr>
          <a:xfrm>
            <a:off x="250935" y="4354306"/>
            <a:ext cx="34006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>
                <a:latin typeface="Barlow Light" panose="00000400000000000000" pitchFamily="2" charset="0"/>
              </a:rPr>
              <a:t>FIFA est une série de jeux vidéo populaires qui simulent le football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BA751000-F4D1-B69F-AE17-1E47505ED184}"/>
              </a:ext>
            </a:extLst>
          </p:cNvPr>
          <p:cNvSpPr txBox="1"/>
          <p:nvPr/>
        </p:nvSpPr>
        <p:spPr>
          <a:xfrm>
            <a:off x="3829647" y="4354306"/>
            <a:ext cx="352397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 err="1">
                <a:latin typeface="Barlow Light" panose="00000400000000000000" pitchFamily="2" charset="0"/>
              </a:rPr>
              <a:t>Whoscored</a:t>
            </a:r>
            <a:r>
              <a:rPr lang="fr-FR" sz="1400" dirty="0">
                <a:latin typeface="Barlow Light" panose="00000400000000000000" pitchFamily="2" charset="0"/>
              </a:rPr>
              <a:t> est un site de statistiques sportives complet qui fournit des données détaillées sur les performances des joueurs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76AFD48B-E96B-8A43-6052-60347209AC5A}"/>
              </a:ext>
            </a:extLst>
          </p:cNvPr>
          <p:cNvSpPr txBox="1"/>
          <p:nvPr/>
        </p:nvSpPr>
        <p:spPr>
          <a:xfrm>
            <a:off x="8263708" y="4354306"/>
            <a:ext cx="352397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 err="1">
                <a:latin typeface="Barlow Light" panose="00000400000000000000" pitchFamily="2" charset="0"/>
              </a:rPr>
              <a:t>FBref</a:t>
            </a:r>
            <a:r>
              <a:rPr lang="fr-FR" sz="1400" dirty="0">
                <a:latin typeface="Barlow Light" panose="00000400000000000000" pitchFamily="2" charset="0"/>
              </a:rPr>
              <a:t> est un site de référence sportif fiable qui propose des statistiques complètes sur le football, y compris des données sur les joueurs et les équipes</a:t>
            </a:r>
          </a:p>
        </p:txBody>
      </p:sp>
    </p:spTree>
    <p:extLst>
      <p:ext uri="{BB962C8B-B14F-4D97-AF65-F5344CB8AC3E}">
        <p14:creationId xmlns:p14="http://schemas.microsoft.com/office/powerpoint/2010/main" val="14602647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>
            <a:extLst>
              <a:ext uri="{FF2B5EF4-FFF2-40B4-BE49-F238E27FC236}">
                <a16:creationId xmlns:a16="http://schemas.microsoft.com/office/drawing/2014/main" id="{415A8FEA-9C02-147D-90FF-575950DDE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just"/>
            <a:r>
              <a:rPr lang="fr-FR" sz="3600" dirty="0"/>
              <a:t>Description des données</a:t>
            </a:r>
          </a:p>
        </p:txBody>
      </p: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7C61C389-E28D-65BD-DAF0-4C3625B2AAA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fr-FR" dirty="0"/>
              <a:t>FIFA</a:t>
            </a:r>
          </a:p>
        </p:txBody>
      </p:sp>
      <p:sp>
        <p:nvSpPr>
          <p:cNvPr id="15" name="!!rectangle">
            <a:extLst>
              <a:ext uri="{FF2B5EF4-FFF2-40B4-BE49-F238E27FC236}">
                <a16:creationId xmlns:a16="http://schemas.microsoft.com/office/drawing/2014/main" id="{25C3AA87-5BBA-8459-D9DF-4BC07BFA97DC}"/>
              </a:ext>
            </a:extLst>
          </p:cNvPr>
          <p:cNvSpPr/>
          <p:nvPr/>
        </p:nvSpPr>
        <p:spPr>
          <a:xfrm>
            <a:off x="5410440" y="1744463"/>
            <a:ext cx="6264000" cy="4608001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!!rectangle">
            <a:extLst>
              <a:ext uri="{FF2B5EF4-FFF2-40B4-BE49-F238E27FC236}">
                <a16:creationId xmlns:a16="http://schemas.microsoft.com/office/drawing/2014/main" id="{67C6DF83-84DB-E6CC-02BB-0471425EA81C}"/>
              </a:ext>
            </a:extLst>
          </p:cNvPr>
          <p:cNvSpPr/>
          <p:nvPr/>
        </p:nvSpPr>
        <p:spPr>
          <a:xfrm>
            <a:off x="12192000" y="1744463"/>
            <a:ext cx="6264000" cy="4608002"/>
          </a:xfrm>
          <a:prstGeom prst="rect">
            <a:avLst/>
          </a:prstGeom>
          <a:solidFill>
            <a:srgbClr val="CAE8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ECAD6150-EDFA-4452-C66D-ABC1A3EF5CAA}"/>
              </a:ext>
            </a:extLst>
          </p:cNvPr>
          <p:cNvSpPr txBox="1"/>
          <p:nvPr/>
        </p:nvSpPr>
        <p:spPr>
          <a:xfrm>
            <a:off x="5951640" y="2656094"/>
            <a:ext cx="5181600" cy="27847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700" dirty="0">
                <a:latin typeface="Barlow Light" panose="00000400000000000000" pitchFamily="2" charset="0"/>
                <a:ea typeface="Yu Mincho" panose="02020400000000000000" pitchFamily="18" charset="-128"/>
                <a:cs typeface="Times New Roman" panose="02020603050405020304" pitchFamily="18" charset="0"/>
              </a:rPr>
              <a:t>7 versions du jeu FIFA (2017-2023)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700" dirty="0">
                <a:latin typeface="Barlow Light" panose="00000400000000000000" pitchFamily="2" charset="0"/>
                <a:ea typeface="Yu Mincho" panose="02020400000000000000" pitchFamily="18" charset="-128"/>
                <a:cs typeface="Times New Roman" panose="02020603050405020304" pitchFamily="18" charset="0"/>
              </a:rPr>
              <a:t>FIFA 23 compte plus de 18 000 joueurs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700" dirty="0">
                <a:latin typeface="Barlow Light" panose="00000400000000000000" pitchFamily="2" charset="0"/>
                <a:ea typeface="Yu Mincho" panose="02020400000000000000" pitchFamily="18" charset="-128"/>
                <a:cs typeface="Times New Roman" panose="02020603050405020304" pitchFamily="18" charset="0"/>
              </a:rPr>
              <a:t>Plus de 700 équipes représentant 35 ligues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700" dirty="0">
                <a:latin typeface="Barlow Light" panose="00000400000000000000" pitchFamily="2" charset="0"/>
                <a:ea typeface="Yu Mincho" panose="02020400000000000000" pitchFamily="18" charset="-128"/>
                <a:cs typeface="Times New Roman" panose="02020603050405020304" pitchFamily="18" charset="0"/>
              </a:rPr>
              <a:t>FIFA 23 dispose d'une collection de plus de 70 attributs caractérisant les joueurs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700" dirty="0">
                <a:latin typeface="Barlow Light" panose="00000400000000000000" pitchFamily="2" charset="0"/>
                <a:ea typeface="Yu Mincho" panose="02020400000000000000" pitchFamily="18" charset="-128"/>
                <a:cs typeface="Times New Roman" panose="02020603050405020304" pitchFamily="18" charset="0"/>
              </a:rPr>
              <a:t>Ces attributs sont déterminées par des entraîneurs, des recruteurs professionnels…</a:t>
            </a:r>
          </a:p>
        </p:txBody>
      </p:sp>
      <p:sp>
        <p:nvSpPr>
          <p:cNvPr id="25" name="!!losange1">
            <a:extLst>
              <a:ext uri="{FF2B5EF4-FFF2-40B4-BE49-F238E27FC236}">
                <a16:creationId xmlns:a16="http://schemas.microsoft.com/office/drawing/2014/main" id="{051DA158-E8A4-33F8-26FE-6AB2ABED5852}"/>
              </a:ext>
            </a:extLst>
          </p:cNvPr>
          <p:cNvSpPr/>
          <p:nvPr/>
        </p:nvSpPr>
        <p:spPr>
          <a:xfrm>
            <a:off x="213158" y="1744465"/>
            <a:ext cx="4320000" cy="4320000"/>
          </a:xfrm>
          <a:prstGeom prst="pie">
            <a:avLst>
              <a:gd name="adj1" fmla="val 18886753"/>
              <a:gd name="adj2" fmla="val 2711982"/>
            </a:avLst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6" name="!!losange2">
            <a:extLst>
              <a:ext uri="{FF2B5EF4-FFF2-40B4-BE49-F238E27FC236}">
                <a16:creationId xmlns:a16="http://schemas.microsoft.com/office/drawing/2014/main" id="{A01CF78F-B7CB-1B12-944D-1B9362900D38}"/>
              </a:ext>
            </a:extLst>
          </p:cNvPr>
          <p:cNvSpPr/>
          <p:nvPr/>
        </p:nvSpPr>
        <p:spPr>
          <a:xfrm rot="16200000">
            <a:off x="213154" y="1744465"/>
            <a:ext cx="4320000" cy="4320000"/>
          </a:xfrm>
          <a:prstGeom prst="pie">
            <a:avLst>
              <a:gd name="adj1" fmla="val 18886753"/>
              <a:gd name="adj2" fmla="val 2711982"/>
            </a:avLst>
          </a:prstGeom>
          <a:solidFill>
            <a:srgbClr val="CAE8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7" name="!!losange3">
            <a:extLst>
              <a:ext uri="{FF2B5EF4-FFF2-40B4-BE49-F238E27FC236}">
                <a16:creationId xmlns:a16="http://schemas.microsoft.com/office/drawing/2014/main" id="{75F4CA38-3806-E34D-CA8E-77D3EBC85645}"/>
              </a:ext>
            </a:extLst>
          </p:cNvPr>
          <p:cNvSpPr/>
          <p:nvPr/>
        </p:nvSpPr>
        <p:spPr>
          <a:xfrm rot="10800000">
            <a:off x="213150" y="1744465"/>
            <a:ext cx="4320000" cy="4320000"/>
          </a:xfrm>
          <a:prstGeom prst="pie">
            <a:avLst>
              <a:gd name="adj1" fmla="val 18886753"/>
              <a:gd name="adj2" fmla="val 2711982"/>
            </a:avLst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8" name="!!losange4">
            <a:extLst>
              <a:ext uri="{FF2B5EF4-FFF2-40B4-BE49-F238E27FC236}">
                <a16:creationId xmlns:a16="http://schemas.microsoft.com/office/drawing/2014/main" id="{5B5584C7-A0D5-60FA-0F53-809E36EE3A20}"/>
              </a:ext>
            </a:extLst>
          </p:cNvPr>
          <p:cNvSpPr/>
          <p:nvPr/>
        </p:nvSpPr>
        <p:spPr>
          <a:xfrm rot="5400000">
            <a:off x="213146" y="1744465"/>
            <a:ext cx="4320000" cy="4320000"/>
          </a:xfrm>
          <a:prstGeom prst="pie">
            <a:avLst>
              <a:gd name="adj1" fmla="val 18886753"/>
              <a:gd name="adj2" fmla="val 2711982"/>
            </a:avLst>
          </a:prstGeom>
          <a:solidFill>
            <a:srgbClr val="CAE8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83B9AB4C-2926-1743-7323-4C2D7D663E5B}"/>
              </a:ext>
            </a:extLst>
          </p:cNvPr>
          <p:cNvSpPr/>
          <p:nvPr/>
        </p:nvSpPr>
        <p:spPr>
          <a:xfrm>
            <a:off x="821040" y="2284464"/>
            <a:ext cx="3240000" cy="3240000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aphicFrame>
        <p:nvGraphicFramePr>
          <p:cNvPr id="52" name="Diagramme 51">
            <a:extLst>
              <a:ext uri="{FF2B5EF4-FFF2-40B4-BE49-F238E27FC236}">
                <a16:creationId xmlns:a16="http://schemas.microsoft.com/office/drawing/2014/main" id="{197199BC-6F53-8B7D-6AE9-74746C68C632}"/>
              </a:ext>
            </a:extLst>
          </p:cNvPr>
          <p:cNvGraphicFramePr/>
          <p:nvPr/>
        </p:nvGraphicFramePr>
        <p:xfrm>
          <a:off x="517560" y="3634466"/>
          <a:ext cx="540000" cy="54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8" name="Rectangle : coins arrondis 57">
            <a:extLst>
              <a:ext uri="{FF2B5EF4-FFF2-40B4-BE49-F238E27FC236}">
                <a16:creationId xmlns:a16="http://schemas.microsoft.com/office/drawing/2014/main" id="{CB1595B3-0500-B67E-CB5C-1C5389BBC838}"/>
              </a:ext>
            </a:extLst>
          </p:cNvPr>
          <p:cNvSpPr/>
          <p:nvPr/>
        </p:nvSpPr>
        <p:spPr>
          <a:xfrm>
            <a:off x="3084723" y="3732691"/>
            <a:ext cx="1279797" cy="441775"/>
          </a:xfrm>
          <a:prstGeom prst="roundRect">
            <a:avLst/>
          </a:prstGeom>
          <a:solidFill>
            <a:srgbClr val="CAE8D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>
                <a:solidFill>
                  <a:schemeClr val="tx2"/>
                </a:solidFill>
                <a:latin typeface="Barlow Light" panose="00000400000000000000" pitchFamily="2" charset="0"/>
              </a:rPr>
              <a:t>Aperçu</a:t>
            </a:r>
            <a:endParaRPr lang="fr-FR" dirty="0">
              <a:solidFill>
                <a:schemeClr val="tx2"/>
              </a:solidFill>
              <a:latin typeface="Barlow Light" panose="00000400000000000000" pitchFamily="2" charset="0"/>
            </a:endParaRPr>
          </a:p>
        </p:txBody>
      </p:sp>
      <p:sp>
        <p:nvSpPr>
          <p:cNvPr id="59" name="Rectangle : coins arrondis 58">
            <a:extLst>
              <a:ext uri="{FF2B5EF4-FFF2-40B4-BE49-F238E27FC236}">
                <a16:creationId xmlns:a16="http://schemas.microsoft.com/office/drawing/2014/main" id="{519CD861-215A-3700-D0AE-B5898DEFD2AC}"/>
              </a:ext>
            </a:extLst>
          </p:cNvPr>
          <p:cNvSpPr/>
          <p:nvPr/>
        </p:nvSpPr>
        <p:spPr>
          <a:xfrm>
            <a:off x="417661" y="3732690"/>
            <a:ext cx="1279797" cy="441775"/>
          </a:xfrm>
          <a:prstGeom prst="roundRect">
            <a:avLst/>
          </a:prstGeom>
          <a:solidFill>
            <a:srgbClr val="CAE8D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>
                <a:solidFill>
                  <a:schemeClr val="tx2"/>
                </a:solidFill>
                <a:latin typeface="Barlow Light" panose="00000400000000000000" pitchFamily="2" charset="0"/>
              </a:rPr>
              <a:t>Qualité</a:t>
            </a:r>
            <a:endParaRPr lang="fr-FR" dirty="0">
              <a:solidFill>
                <a:schemeClr val="tx2"/>
              </a:solidFill>
              <a:latin typeface="Barlow Light" panose="00000400000000000000" pitchFamily="2" charset="0"/>
            </a:endParaRPr>
          </a:p>
        </p:txBody>
      </p:sp>
      <p:sp>
        <p:nvSpPr>
          <p:cNvPr id="60" name="Rectangle : coins arrondis 59">
            <a:extLst>
              <a:ext uri="{FF2B5EF4-FFF2-40B4-BE49-F238E27FC236}">
                <a16:creationId xmlns:a16="http://schemas.microsoft.com/office/drawing/2014/main" id="{F27AEEE1-B852-3EAD-7686-FAB7026EF8D3}"/>
              </a:ext>
            </a:extLst>
          </p:cNvPr>
          <p:cNvSpPr/>
          <p:nvPr/>
        </p:nvSpPr>
        <p:spPr>
          <a:xfrm rot="5400000">
            <a:off x="1664355" y="2355783"/>
            <a:ext cx="1417579" cy="441775"/>
          </a:xfrm>
          <a:prstGeom prst="roundRect">
            <a:avLst/>
          </a:prstGeom>
          <a:solidFill>
            <a:srgbClr val="E6E6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>
                <a:solidFill>
                  <a:schemeClr val="tx2"/>
                </a:solidFill>
                <a:latin typeface="Barlow Light" panose="00000400000000000000" pitchFamily="2" charset="0"/>
              </a:rPr>
              <a:t>Intégralité</a:t>
            </a:r>
            <a:endParaRPr lang="fr-FR" dirty="0">
              <a:solidFill>
                <a:schemeClr val="tx2"/>
              </a:solidFill>
              <a:latin typeface="Barlow Light" panose="00000400000000000000" pitchFamily="2" charset="0"/>
            </a:endParaRPr>
          </a:p>
        </p:txBody>
      </p:sp>
      <p:sp>
        <p:nvSpPr>
          <p:cNvPr id="61" name="Rectangle : coins arrondis 60">
            <a:extLst>
              <a:ext uri="{FF2B5EF4-FFF2-40B4-BE49-F238E27FC236}">
                <a16:creationId xmlns:a16="http://schemas.microsoft.com/office/drawing/2014/main" id="{8DEDC3FB-4FC0-6647-4587-7900C124D62B}"/>
              </a:ext>
            </a:extLst>
          </p:cNvPr>
          <p:cNvSpPr/>
          <p:nvPr/>
        </p:nvSpPr>
        <p:spPr>
          <a:xfrm rot="5400000">
            <a:off x="1619510" y="4966525"/>
            <a:ext cx="1507270" cy="441775"/>
          </a:xfrm>
          <a:prstGeom prst="roundRect">
            <a:avLst/>
          </a:prstGeom>
          <a:solidFill>
            <a:srgbClr val="E6E6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>
                <a:solidFill>
                  <a:schemeClr val="tx2"/>
                </a:solidFill>
                <a:latin typeface="Barlow Light" panose="00000400000000000000" pitchFamily="2" charset="0"/>
              </a:rPr>
              <a:t>Traitement</a:t>
            </a:r>
            <a:endParaRPr lang="fr-FR" dirty="0">
              <a:solidFill>
                <a:schemeClr val="tx2"/>
              </a:solidFill>
              <a:latin typeface="Barlow Light" panose="00000400000000000000" pitchFamily="2" charset="0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88D10D9B-BA60-97BB-7387-AF8C24B238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1360" y="3741969"/>
            <a:ext cx="1081239" cy="432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80333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>
            <a:extLst>
              <a:ext uri="{FF2B5EF4-FFF2-40B4-BE49-F238E27FC236}">
                <a16:creationId xmlns:a16="http://schemas.microsoft.com/office/drawing/2014/main" id="{415A8FEA-9C02-147D-90FF-575950DDE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600" dirty="0"/>
              <a:t>Description des données</a:t>
            </a:r>
            <a:endParaRPr lang="fr-FR" dirty="0"/>
          </a:p>
        </p:txBody>
      </p: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7C61C389-E28D-65BD-DAF0-4C3625B2AAA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fr-FR" dirty="0"/>
              <a:t>FIFA</a:t>
            </a:r>
          </a:p>
        </p:txBody>
      </p:sp>
      <p:sp>
        <p:nvSpPr>
          <p:cNvPr id="4" name="!!rectangle">
            <a:extLst>
              <a:ext uri="{FF2B5EF4-FFF2-40B4-BE49-F238E27FC236}">
                <a16:creationId xmlns:a16="http://schemas.microsoft.com/office/drawing/2014/main" id="{6D5F08E5-9CB1-9CE1-22A3-8209F17D4B6A}"/>
              </a:ext>
            </a:extLst>
          </p:cNvPr>
          <p:cNvSpPr/>
          <p:nvPr/>
        </p:nvSpPr>
        <p:spPr>
          <a:xfrm>
            <a:off x="12192000" y="1744465"/>
            <a:ext cx="6264000" cy="4530658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!!rectangle">
            <a:extLst>
              <a:ext uri="{FF2B5EF4-FFF2-40B4-BE49-F238E27FC236}">
                <a16:creationId xmlns:a16="http://schemas.microsoft.com/office/drawing/2014/main" id="{F5FE6176-9A9D-EEFA-F5D5-9D035F677B3E}"/>
              </a:ext>
            </a:extLst>
          </p:cNvPr>
          <p:cNvSpPr/>
          <p:nvPr/>
        </p:nvSpPr>
        <p:spPr>
          <a:xfrm>
            <a:off x="5377390" y="1744464"/>
            <a:ext cx="6264000" cy="4608000"/>
          </a:xfrm>
          <a:prstGeom prst="rect">
            <a:avLst/>
          </a:prstGeom>
          <a:solidFill>
            <a:srgbClr val="CAE8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" name="!!losange1">
            <a:extLst>
              <a:ext uri="{FF2B5EF4-FFF2-40B4-BE49-F238E27FC236}">
                <a16:creationId xmlns:a16="http://schemas.microsoft.com/office/drawing/2014/main" id="{95FD2233-3B47-2091-7D48-57503ABDDB27}"/>
              </a:ext>
            </a:extLst>
          </p:cNvPr>
          <p:cNvSpPr/>
          <p:nvPr/>
        </p:nvSpPr>
        <p:spPr>
          <a:xfrm rot="5400000">
            <a:off x="213158" y="1744465"/>
            <a:ext cx="4320000" cy="4320000"/>
          </a:xfrm>
          <a:prstGeom prst="pie">
            <a:avLst>
              <a:gd name="adj1" fmla="val 18886753"/>
              <a:gd name="adj2" fmla="val 2711982"/>
            </a:avLst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2"/>
              </a:solidFill>
              <a:latin typeface="Barlow Light" panose="00000400000000000000" pitchFamily="2" charset="0"/>
            </a:endParaRPr>
          </a:p>
        </p:txBody>
      </p:sp>
      <p:sp>
        <p:nvSpPr>
          <p:cNvPr id="9" name="!!losange2">
            <a:extLst>
              <a:ext uri="{FF2B5EF4-FFF2-40B4-BE49-F238E27FC236}">
                <a16:creationId xmlns:a16="http://schemas.microsoft.com/office/drawing/2014/main" id="{CF8B0426-FE0E-53F1-5A01-2228E47D8204}"/>
              </a:ext>
            </a:extLst>
          </p:cNvPr>
          <p:cNvSpPr/>
          <p:nvPr/>
        </p:nvSpPr>
        <p:spPr>
          <a:xfrm>
            <a:off x="213154" y="1744465"/>
            <a:ext cx="4320000" cy="4320000"/>
          </a:xfrm>
          <a:prstGeom prst="pie">
            <a:avLst>
              <a:gd name="adj1" fmla="val 18886753"/>
              <a:gd name="adj2" fmla="val 2711982"/>
            </a:avLst>
          </a:prstGeom>
          <a:solidFill>
            <a:srgbClr val="CAE8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algn="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0" name="!!losange3">
            <a:extLst>
              <a:ext uri="{FF2B5EF4-FFF2-40B4-BE49-F238E27FC236}">
                <a16:creationId xmlns:a16="http://schemas.microsoft.com/office/drawing/2014/main" id="{A470565D-C530-BD1E-2ABE-84A5D091A7BD}"/>
              </a:ext>
            </a:extLst>
          </p:cNvPr>
          <p:cNvSpPr/>
          <p:nvPr/>
        </p:nvSpPr>
        <p:spPr>
          <a:xfrm rot="16200000">
            <a:off x="213150" y="1744465"/>
            <a:ext cx="4320000" cy="4320000"/>
          </a:xfrm>
          <a:prstGeom prst="pie">
            <a:avLst>
              <a:gd name="adj1" fmla="val 18886753"/>
              <a:gd name="adj2" fmla="val 2711982"/>
            </a:avLst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2" name="!!losange4">
            <a:extLst>
              <a:ext uri="{FF2B5EF4-FFF2-40B4-BE49-F238E27FC236}">
                <a16:creationId xmlns:a16="http://schemas.microsoft.com/office/drawing/2014/main" id="{A1ACFCD3-46EB-F82B-FD1F-3939B4568ACB}"/>
              </a:ext>
            </a:extLst>
          </p:cNvPr>
          <p:cNvSpPr/>
          <p:nvPr/>
        </p:nvSpPr>
        <p:spPr>
          <a:xfrm rot="10800000">
            <a:off x="213146" y="1744465"/>
            <a:ext cx="4320000" cy="4320000"/>
          </a:xfrm>
          <a:prstGeom prst="pie">
            <a:avLst>
              <a:gd name="adj1" fmla="val 18886753"/>
              <a:gd name="adj2" fmla="val 2711982"/>
            </a:avLst>
          </a:prstGeom>
          <a:solidFill>
            <a:srgbClr val="CAE8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30CBCFA2-5A44-AD61-62C5-FC31ED0C8F51}"/>
              </a:ext>
            </a:extLst>
          </p:cNvPr>
          <p:cNvSpPr/>
          <p:nvPr/>
        </p:nvSpPr>
        <p:spPr>
          <a:xfrm>
            <a:off x="821040" y="2284464"/>
            <a:ext cx="3240000" cy="3240000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aphicFrame>
        <p:nvGraphicFramePr>
          <p:cNvPr id="48" name="Diagramme 47">
            <a:extLst>
              <a:ext uri="{FF2B5EF4-FFF2-40B4-BE49-F238E27FC236}">
                <a16:creationId xmlns:a16="http://schemas.microsoft.com/office/drawing/2014/main" id="{EDF1BBD2-B1CE-A89E-7E7E-3CE4B53D695C}"/>
              </a:ext>
            </a:extLst>
          </p:cNvPr>
          <p:cNvGraphicFramePr/>
          <p:nvPr/>
        </p:nvGraphicFramePr>
        <p:xfrm>
          <a:off x="3294512" y="3634464"/>
          <a:ext cx="1123654" cy="54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2" name="Rectangle : coins arrondis 61">
            <a:extLst>
              <a:ext uri="{FF2B5EF4-FFF2-40B4-BE49-F238E27FC236}">
                <a16:creationId xmlns:a16="http://schemas.microsoft.com/office/drawing/2014/main" id="{9CAFB279-B9A8-04C9-A83E-6DBD411348B6}"/>
              </a:ext>
            </a:extLst>
          </p:cNvPr>
          <p:cNvSpPr/>
          <p:nvPr/>
        </p:nvSpPr>
        <p:spPr>
          <a:xfrm>
            <a:off x="2998381" y="3732691"/>
            <a:ext cx="1366139" cy="441775"/>
          </a:xfrm>
          <a:prstGeom prst="roundRect">
            <a:avLst/>
          </a:prstGeom>
          <a:solidFill>
            <a:srgbClr val="E6E6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>
                <a:solidFill>
                  <a:schemeClr val="tx2"/>
                </a:solidFill>
                <a:latin typeface="Barlow Light" panose="00000400000000000000" pitchFamily="2" charset="0"/>
              </a:rPr>
              <a:t>Intégralité</a:t>
            </a:r>
            <a:endParaRPr lang="fr-FR" dirty="0">
              <a:solidFill>
                <a:schemeClr val="tx2"/>
              </a:solidFill>
              <a:latin typeface="Barlow Light" panose="00000400000000000000" pitchFamily="2" charset="0"/>
            </a:endParaRPr>
          </a:p>
        </p:txBody>
      </p:sp>
      <p:sp>
        <p:nvSpPr>
          <p:cNvPr id="63" name="Rectangle : coins arrondis 62">
            <a:extLst>
              <a:ext uri="{FF2B5EF4-FFF2-40B4-BE49-F238E27FC236}">
                <a16:creationId xmlns:a16="http://schemas.microsoft.com/office/drawing/2014/main" id="{0FC6AAA5-343B-E75A-5584-8C558EC95CB8}"/>
              </a:ext>
            </a:extLst>
          </p:cNvPr>
          <p:cNvSpPr/>
          <p:nvPr/>
        </p:nvSpPr>
        <p:spPr>
          <a:xfrm>
            <a:off x="284044" y="3732690"/>
            <a:ext cx="1464302" cy="441775"/>
          </a:xfrm>
          <a:prstGeom prst="roundRect">
            <a:avLst/>
          </a:prstGeom>
          <a:solidFill>
            <a:srgbClr val="E6E6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>
                <a:solidFill>
                  <a:schemeClr val="tx2"/>
                </a:solidFill>
                <a:latin typeface="Barlow Light" panose="00000400000000000000" pitchFamily="2" charset="0"/>
              </a:rPr>
              <a:t>Traitement</a:t>
            </a:r>
          </a:p>
        </p:txBody>
      </p:sp>
      <p:sp>
        <p:nvSpPr>
          <p:cNvPr id="64" name="Rectangle : coins arrondis 63">
            <a:extLst>
              <a:ext uri="{FF2B5EF4-FFF2-40B4-BE49-F238E27FC236}">
                <a16:creationId xmlns:a16="http://schemas.microsoft.com/office/drawing/2014/main" id="{185A8E66-D10E-FBB8-29EA-6D2B2397B5CC}"/>
              </a:ext>
            </a:extLst>
          </p:cNvPr>
          <p:cNvSpPr/>
          <p:nvPr/>
        </p:nvSpPr>
        <p:spPr>
          <a:xfrm rot="5400000">
            <a:off x="1733247" y="2286892"/>
            <a:ext cx="1279797" cy="441775"/>
          </a:xfrm>
          <a:prstGeom prst="roundRect">
            <a:avLst/>
          </a:prstGeom>
          <a:solidFill>
            <a:srgbClr val="CAE8D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>
                <a:solidFill>
                  <a:schemeClr val="tx2"/>
                </a:solidFill>
                <a:latin typeface="Barlow Light" panose="00000400000000000000" pitchFamily="2" charset="0"/>
              </a:rPr>
              <a:t>Qualité</a:t>
            </a:r>
            <a:endParaRPr lang="fr-FR" dirty="0">
              <a:solidFill>
                <a:schemeClr val="tx2"/>
              </a:solidFill>
              <a:latin typeface="Barlow Light" panose="00000400000000000000" pitchFamily="2" charset="0"/>
            </a:endParaRPr>
          </a:p>
        </p:txBody>
      </p:sp>
      <p:sp>
        <p:nvSpPr>
          <p:cNvPr id="65" name="Rectangle : coins arrondis 64">
            <a:extLst>
              <a:ext uri="{FF2B5EF4-FFF2-40B4-BE49-F238E27FC236}">
                <a16:creationId xmlns:a16="http://schemas.microsoft.com/office/drawing/2014/main" id="{98523AB4-F37A-538F-EA1D-D48A8A9BC074}"/>
              </a:ext>
            </a:extLst>
          </p:cNvPr>
          <p:cNvSpPr/>
          <p:nvPr/>
        </p:nvSpPr>
        <p:spPr>
          <a:xfrm rot="5400000">
            <a:off x="1733247" y="5080261"/>
            <a:ext cx="1279797" cy="441775"/>
          </a:xfrm>
          <a:prstGeom prst="roundRect">
            <a:avLst/>
          </a:prstGeom>
          <a:solidFill>
            <a:srgbClr val="CAE8D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>
                <a:solidFill>
                  <a:schemeClr val="tx2"/>
                </a:solidFill>
                <a:latin typeface="Barlow Light" panose="00000400000000000000" pitchFamily="2" charset="0"/>
              </a:rPr>
              <a:t>Aperçu</a:t>
            </a:r>
            <a:endParaRPr lang="fr-FR" dirty="0">
              <a:solidFill>
                <a:schemeClr val="tx2"/>
              </a:solidFill>
              <a:latin typeface="Barlow Light" panose="00000400000000000000" pitchFamily="2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3F0A8A7-AFF9-3005-E18C-D94068EE7E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31541D36-F9DE-264F-2E52-A9DB5A16E2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6264E1B2-2F3A-8A9A-08B7-C51CA58484B2}"/>
              </a:ext>
            </a:extLst>
          </p:cNvPr>
          <p:cNvSpPr txBox="1"/>
          <p:nvPr/>
        </p:nvSpPr>
        <p:spPr>
          <a:xfrm>
            <a:off x="5875959" y="2852303"/>
            <a:ext cx="5266861" cy="239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700" dirty="0">
                <a:latin typeface="Barlow Light" panose="00000400000000000000" pitchFamily="2" charset="0"/>
                <a:ea typeface="Yu Mincho" panose="02020400000000000000" pitchFamily="18" charset="-128"/>
                <a:cs typeface="Times New Roman" panose="02020603050405020304" pitchFamily="18" charset="0"/>
              </a:rPr>
              <a:t>FIFA 23 compte plus de 18 000 joueurs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700" dirty="0">
                <a:latin typeface="Barlow Light" panose="00000400000000000000" pitchFamily="2" charset="0"/>
                <a:ea typeface="Yu Mincho" panose="02020400000000000000" pitchFamily="18" charset="-128"/>
                <a:cs typeface="Times New Roman" panose="02020603050405020304" pitchFamily="18" charset="0"/>
              </a:rPr>
              <a:t>Il y a plus de 3000 attaquants, 6500 milieux de terrain, 2000 gardiens et 5800 défenseurs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700" dirty="0">
                <a:latin typeface="Barlow Light" panose="00000400000000000000" pitchFamily="2" charset="0"/>
                <a:ea typeface="Yu Mincho" panose="02020400000000000000" pitchFamily="18" charset="-128"/>
                <a:cs typeface="Times New Roman" panose="02020603050405020304" pitchFamily="18" charset="0"/>
              </a:rPr>
              <a:t>Les attributs sont disponibles pour tous les joueurs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700" dirty="0">
                <a:latin typeface="Barlow Light" panose="00000400000000000000" pitchFamily="2" charset="0"/>
                <a:ea typeface="Yu Mincho" panose="02020400000000000000" pitchFamily="18" charset="-128"/>
                <a:cs typeface="Times New Roman" panose="02020603050405020304" pitchFamily="18" charset="0"/>
              </a:rPr>
              <a:t>Les différentes versions de la base de données disposent des mêmes attributs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016DDC-1BD6-DDCB-F845-B9FED84E0D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1992" y="3740696"/>
            <a:ext cx="1081239" cy="432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42792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>
            <a:extLst>
              <a:ext uri="{FF2B5EF4-FFF2-40B4-BE49-F238E27FC236}">
                <a16:creationId xmlns:a16="http://schemas.microsoft.com/office/drawing/2014/main" id="{415A8FEA-9C02-147D-90FF-575950DDE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600" dirty="0"/>
              <a:t>Description des données</a:t>
            </a:r>
            <a:endParaRPr lang="fr-FR" dirty="0"/>
          </a:p>
        </p:txBody>
      </p: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7C61C389-E28D-65BD-DAF0-4C3625B2AAA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fr-FR" dirty="0"/>
              <a:t>FIFA</a:t>
            </a:r>
          </a:p>
        </p:txBody>
      </p:sp>
      <p:sp>
        <p:nvSpPr>
          <p:cNvPr id="33" name="!!rectangle">
            <a:extLst>
              <a:ext uri="{FF2B5EF4-FFF2-40B4-BE49-F238E27FC236}">
                <a16:creationId xmlns:a16="http://schemas.microsoft.com/office/drawing/2014/main" id="{1E3FF4D9-3386-2E48-82EB-1121FF6FADDE}"/>
              </a:ext>
            </a:extLst>
          </p:cNvPr>
          <p:cNvSpPr/>
          <p:nvPr/>
        </p:nvSpPr>
        <p:spPr>
          <a:xfrm>
            <a:off x="5410440" y="1744463"/>
            <a:ext cx="6264000" cy="4607999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!!rectangle">
            <a:extLst>
              <a:ext uri="{FF2B5EF4-FFF2-40B4-BE49-F238E27FC236}">
                <a16:creationId xmlns:a16="http://schemas.microsoft.com/office/drawing/2014/main" id="{2A345759-36B6-9D73-BE97-5EF621969FAF}"/>
              </a:ext>
            </a:extLst>
          </p:cNvPr>
          <p:cNvSpPr/>
          <p:nvPr/>
        </p:nvSpPr>
        <p:spPr>
          <a:xfrm>
            <a:off x="12326544" y="1744463"/>
            <a:ext cx="6264000" cy="4608000"/>
          </a:xfrm>
          <a:prstGeom prst="rect">
            <a:avLst/>
          </a:prstGeom>
          <a:solidFill>
            <a:srgbClr val="CAE8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!!losange1">
            <a:extLst>
              <a:ext uri="{FF2B5EF4-FFF2-40B4-BE49-F238E27FC236}">
                <a16:creationId xmlns:a16="http://schemas.microsoft.com/office/drawing/2014/main" id="{609943C7-2FDB-D754-6B2D-E59FA58D5188}"/>
              </a:ext>
            </a:extLst>
          </p:cNvPr>
          <p:cNvSpPr/>
          <p:nvPr/>
        </p:nvSpPr>
        <p:spPr>
          <a:xfrm rot="10800000">
            <a:off x="213158" y="1744465"/>
            <a:ext cx="4320000" cy="4320000"/>
          </a:xfrm>
          <a:prstGeom prst="pie">
            <a:avLst>
              <a:gd name="adj1" fmla="val 18886753"/>
              <a:gd name="adj2" fmla="val 2711982"/>
            </a:avLst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7" name="!!losange2">
            <a:extLst>
              <a:ext uri="{FF2B5EF4-FFF2-40B4-BE49-F238E27FC236}">
                <a16:creationId xmlns:a16="http://schemas.microsoft.com/office/drawing/2014/main" id="{FB6B1F49-92C9-5EB5-EC3D-E66EEC5D8883}"/>
              </a:ext>
            </a:extLst>
          </p:cNvPr>
          <p:cNvSpPr/>
          <p:nvPr/>
        </p:nvSpPr>
        <p:spPr>
          <a:xfrm rot="5400000">
            <a:off x="213154" y="1744465"/>
            <a:ext cx="4320000" cy="4320000"/>
          </a:xfrm>
          <a:prstGeom prst="pie">
            <a:avLst>
              <a:gd name="adj1" fmla="val 18886753"/>
              <a:gd name="adj2" fmla="val 2711982"/>
            </a:avLst>
          </a:prstGeom>
          <a:solidFill>
            <a:srgbClr val="CAE8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8" name="!!losange3">
            <a:extLst>
              <a:ext uri="{FF2B5EF4-FFF2-40B4-BE49-F238E27FC236}">
                <a16:creationId xmlns:a16="http://schemas.microsoft.com/office/drawing/2014/main" id="{9DBBEB61-FD6E-945E-6D09-6D8C1658EF89}"/>
              </a:ext>
            </a:extLst>
          </p:cNvPr>
          <p:cNvSpPr/>
          <p:nvPr/>
        </p:nvSpPr>
        <p:spPr>
          <a:xfrm>
            <a:off x="213150" y="1744465"/>
            <a:ext cx="4320000" cy="4320000"/>
          </a:xfrm>
          <a:prstGeom prst="pie">
            <a:avLst>
              <a:gd name="adj1" fmla="val 18886753"/>
              <a:gd name="adj2" fmla="val 2711982"/>
            </a:avLst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9" name="!!losange4">
            <a:extLst>
              <a:ext uri="{FF2B5EF4-FFF2-40B4-BE49-F238E27FC236}">
                <a16:creationId xmlns:a16="http://schemas.microsoft.com/office/drawing/2014/main" id="{0463EF6C-4051-3229-58BC-4BD2D3A28303}"/>
              </a:ext>
            </a:extLst>
          </p:cNvPr>
          <p:cNvSpPr/>
          <p:nvPr/>
        </p:nvSpPr>
        <p:spPr>
          <a:xfrm rot="16200000">
            <a:off x="213146" y="1744465"/>
            <a:ext cx="4320000" cy="4320000"/>
          </a:xfrm>
          <a:prstGeom prst="pie">
            <a:avLst>
              <a:gd name="adj1" fmla="val 18886753"/>
              <a:gd name="adj2" fmla="val 2711982"/>
            </a:avLst>
          </a:prstGeom>
          <a:solidFill>
            <a:srgbClr val="CAE8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40" name="Ellipse 39">
            <a:extLst>
              <a:ext uri="{FF2B5EF4-FFF2-40B4-BE49-F238E27FC236}">
                <a16:creationId xmlns:a16="http://schemas.microsoft.com/office/drawing/2014/main" id="{7B774401-2FB5-0218-73B8-74F239EEF532}"/>
              </a:ext>
            </a:extLst>
          </p:cNvPr>
          <p:cNvSpPr/>
          <p:nvPr/>
        </p:nvSpPr>
        <p:spPr>
          <a:xfrm>
            <a:off x="821040" y="2284464"/>
            <a:ext cx="3240000" cy="3240000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9" name="Rectangle : coins arrondis 78">
            <a:extLst>
              <a:ext uri="{FF2B5EF4-FFF2-40B4-BE49-F238E27FC236}">
                <a16:creationId xmlns:a16="http://schemas.microsoft.com/office/drawing/2014/main" id="{3F46536E-831A-DC92-87D7-2748299D36FB}"/>
              </a:ext>
            </a:extLst>
          </p:cNvPr>
          <p:cNvSpPr/>
          <p:nvPr/>
        </p:nvSpPr>
        <p:spPr>
          <a:xfrm>
            <a:off x="3084723" y="3732691"/>
            <a:ext cx="1279797" cy="441775"/>
          </a:xfrm>
          <a:prstGeom prst="roundRect">
            <a:avLst/>
          </a:prstGeom>
          <a:solidFill>
            <a:srgbClr val="CAE8D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>
                <a:solidFill>
                  <a:schemeClr val="tx2"/>
                </a:solidFill>
                <a:latin typeface="Barlow Light" panose="00000400000000000000" pitchFamily="2" charset="0"/>
              </a:rPr>
              <a:t>Qualité</a:t>
            </a:r>
            <a:endParaRPr lang="fr-FR" dirty="0">
              <a:solidFill>
                <a:schemeClr val="tx2"/>
              </a:solidFill>
              <a:latin typeface="Barlow Light" panose="00000400000000000000" pitchFamily="2" charset="0"/>
            </a:endParaRPr>
          </a:p>
        </p:txBody>
      </p:sp>
      <p:sp>
        <p:nvSpPr>
          <p:cNvPr id="80" name="Rectangle : coins arrondis 79">
            <a:extLst>
              <a:ext uri="{FF2B5EF4-FFF2-40B4-BE49-F238E27FC236}">
                <a16:creationId xmlns:a16="http://schemas.microsoft.com/office/drawing/2014/main" id="{922B1DA8-AAA7-7B48-B443-429709002CA1}"/>
              </a:ext>
            </a:extLst>
          </p:cNvPr>
          <p:cNvSpPr/>
          <p:nvPr/>
        </p:nvSpPr>
        <p:spPr>
          <a:xfrm>
            <a:off x="417661" y="3732690"/>
            <a:ext cx="1279797" cy="441775"/>
          </a:xfrm>
          <a:prstGeom prst="roundRect">
            <a:avLst/>
          </a:prstGeom>
          <a:solidFill>
            <a:srgbClr val="CAE8D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>
                <a:solidFill>
                  <a:schemeClr val="tx2"/>
                </a:solidFill>
                <a:latin typeface="Barlow Light" panose="00000400000000000000" pitchFamily="2" charset="0"/>
              </a:rPr>
              <a:t>Aperçu</a:t>
            </a:r>
            <a:endParaRPr lang="fr-FR" dirty="0">
              <a:solidFill>
                <a:schemeClr val="tx2"/>
              </a:solidFill>
              <a:latin typeface="Barlow Light" panose="00000400000000000000" pitchFamily="2" charset="0"/>
            </a:endParaRPr>
          </a:p>
        </p:txBody>
      </p:sp>
      <p:sp>
        <p:nvSpPr>
          <p:cNvPr id="81" name="Rectangle : coins arrondis 80">
            <a:extLst>
              <a:ext uri="{FF2B5EF4-FFF2-40B4-BE49-F238E27FC236}">
                <a16:creationId xmlns:a16="http://schemas.microsoft.com/office/drawing/2014/main" id="{2F16B11B-175C-E222-1A5C-F38A39EBC196}"/>
              </a:ext>
            </a:extLst>
          </p:cNvPr>
          <p:cNvSpPr/>
          <p:nvPr/>
        </p:nvSpPr>
        <p:spPr>
          <a:xfrm rot="5400000">
            <a:off x="1637774" y="2382364"/>
            <a:ext cx="1470742" cy="441775"/>
          </a:xfrm>
          <a:prstGeom prst="roundRect">
            <a:avLst/>
          </a:prstGeom>
          <a:solidFill>
            <a:srgbClr val="E6E6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>
                <a:solidFill>
                  <a:schemeClr val="tx2"/>
                </a:solidFill>
                <a:latin typeface="Barlow Light" panose="00000400000000000000" pitchFamily="2" charset="0"/>
              </a:rPr>
              <a:t>Traitement</a:t>
            </a:r>
          </a:p>
        </p:txBody>
      </p:sp>
      <p:sp>
        <p:nvSpPr>
          <p:cNvPr id="82" name="Rectangle : coins arrondis 81">
            <a:extLst>
              <a:ext uri="{FF2B5EF4-FFF2-40B4-BE49-F238E27FC236}">
                <a16:creationId xmlns:a16="http://schemas.microsoft.com/office/drawing/2014/main" id="{8CE0D064-971D-EDAC-E7C9-55D5052CCC38}"/>
              </a:ext>
            </a:extLst>
          </p:cNvPr>
          <p:cNvSpPr/>
          <p:nvPr/>
        </p:nvSpPr>
        <p:spPr>
          <a:xfrm rot="5400000">
            <a:off x="1688621" y="5035636"/>
            <a:ext cx="1369047" cy="441775"/>
          </a:xfrm>
          <a:prstGeom prst="roundRect">
            <a:avLst/>
          </a:prstGeom>
          <a:solidFill>
            <a:srgbClr val="E6E6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>
                <a:solidFill>
                  <a:schemeClr val="tx2"/>
                </a:solidFill>
                <a:latin typeface="Barlow Light" panose="00000400000000000000" pitchFamily="2" charset="0"/>
              </a:rPr>
              <a:t>Intégralité</a:t>
            </a:r>
            <a:endParaRPr lang="fr-FR" dirty="0">
              <a:solidFill>
                <a:schemeClr val="tx2"/>
              </a:solidFill>
              <a:latin typeface="Barlow Light" panose="00000400000000000000" pitchFamily="2" charset="0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737C56EE-C84E-0EE5-BE6A-3EA366EC2912}"/>
              </a:ext>
            </a:extLst>
          </p:cNvPr>
          <p:cNvSpPr txBox="1"/>
          <p:nvPr/>
        </p:nvSpPr>
        <p:spPr>
          <a:xfrm>
            <a:off x="6096000" y="2192201"/>
            <a:ext cx="5181600" cy="39619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700" dirty="0">
                <a:latin typeface="Barlow Light" panose="00000400000000000000" pitchFamily="2" charset="0"/>
                <a:ea typeface="Yu Mincho" panose="02020400000000000000" pitchFamily="18" charset="-128"/>
                <a:cs typeface="Times New Roman" panose="02020603050405020304" pitchFamily="18" charset="0"/>
              </a:rPr>
              <a:t>Certaines colonnes nécessitent un formatage adéquat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700" dirty="0">
                <a:latin typeface="Barlow Light" panose="00000400000000000000" pitchFamily="2" charset="0"/>
                <a:ea typeface="Yu Mincho" panose="02020400000000000000" pitchFamily="18" charset="-128"/>
                <a:cs typeface="Times New Roman" panose="02020603050405020304" pitchFamily="18" charset="0"/>
              </a:rPr>
              <a:t>Certaines colonnes sont mal renseignées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700" dirty="0">
                <a:latin typeface="Barlow Light" panose="00000400000000000000" pitchFamily="2" charset="0"/>
                <a:ea typeface="Yu Mincho" panose="02020400000000000000" pitchFamily="18" charset="-128"/>
                <a:cs typeface="Times New Roman" panose="02020603050405020304" pitchFamily="18" charset="0"/>
              </a:rPr>
              <a:t>Les valeurs aberrantes sont pertinentes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700" dirty="0">
                <a:latin typeface="Barlow Light" panose="00000400000000000000" pitchFamily="2" charset="0"/>
                <a:ea typeface="Yu Mincho" panose="02020400000000000000" pitchFamily="18" charset="-128"/>
                <a:cs typeface="Times New Roman" panose="02020603050405020304" pitchFamily="18" charset="0"/>
              </a:rPr>
              <a:t>Il y a peu de doublons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700" dirty="0">
                <a:latin typeface="Barlow Light" panose="00000400000000000000" pitchFamily="2" charset="0"/>
                <a:ea typeface="Yu Mincho" panose="02020400000000000000" pitchFamily="18" charset="-128"/>
                <a:cs typeface="Times New Roman" panose="02020603050405020304" pitchFamily="18" charset="0"/>
              </a:rPr>
              <a:t>Il y a des valeurs manquantes dans une seule colonne (joueurs prêtés)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700" dirty="0">
                <a:latin typeface="Barlow Light" panose="00000400000000000000" pitchFamily="2" charset="0"/>
                <a:ea typeface="Yu Mincho" panose="02020400000000000000" pitchFamily="18" charset="-128"/>
                <a:cs typeface="Times New Roman" panose="02020603050405020304" pitchFamily="18" charset="0"/>
              </a:rPr>
              <a:t>Les colonnes présentent des distributions différentes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700" dirty="0">
                <a:latin typeface="Barlow Light" panose="00000400000000000000" pitchFamily="2" charset="0"/>
                <a:ea typeface="Yu Mincho" panose="02020400000000000000" pitchFamily="18" charset="-128"/>
                <a:cs typeface="Times New Roman" panose="02020603050405020304" pitchFamily="18" charset="0"/>
              </a:rPr>
              <a:t>Présence de corrélation entre les variables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6332E1E-5188-9D58-B52B-6ABB12535E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1992" y="3740696"/>
            <a:ext cx="1081239" cy="432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74978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A8EACC48-09CC-CD82-0958-42CC11617B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51481" y="651641"/>
            <a:ext cx="7509291" cy="522177"/>
          </a:xfrm>
        </p:spPr>
        <p:txBody>
          <a:bodyPr>
            <a:normAutofit fontScale="90000"/>
          </a:bodyPr>
          <a:lstStyle/>
          <a:p>
            <a:r>
              <a:rPr lang="fr-FR" dirty="0"/>
              <a:t>Sommaire</a:t>
            </a:r>
          </a:p>
        </p:txBody>
      </p:sp>
      <p:sp>
        <p:nvSpPr>
          <p:cNvPr id="5" name="Sous-titre 4">
            <a:extLst>
              <a:ext uri="{FF2B5EF4-FFF2-40B4-BE49-F238E27FC236}">
                <a16:creationId xmlns:a16="http://schemas.microsoft.com/office/drawing/2014/main" id="{27798E4D-F051-028A-BF69-30460AB17C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56584" y="1570536"/>
            <a:ext cx="7509291" cy="3969175"/>
          </a:xfrm>
        </p:spPr>
        <p:txBody>
          <a:bodyPr anchor="ctr">
            <a:normAutofit/>
          </a:bodyPr>
          <a:lstStyle/>
          <a:p>
            <a:pPr algn="just"/>
            <a:r>
              <a:rPr lang="fr-FR" sz="2400" dirty="0"/>
              <a:t>Histoire et l'essor du football</a:t>
            </a:r>
          </a:p>
          <a:p>
            <a:pPr algn="just"/>
            <a:r>
              <a:rPr lang="fr-FR" sz="2400" dirty="0"/>
              <a:t>Travaux connexes</a:t>
            </a:r>
          </a:p>
          <a:p>
            <a:pPr algn="just"/>
            <a:r>
              <a:rPr lang="fr-FR" sz="2400" dirty="0"/>
              <a:t>Description des données</a:t>
            </a:r>
          </a:p>
          <a:p>
            <a:pPr algn="just"/>
            <a:r>
              <a:rPr lang="fr-FR" sz="2400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24936582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>
            <a:extLst>
              <a:ext uri="{FF2B5EF4-FFF2-40B4-BE49-F238E27FC236}">
                <a16:creationId xmlns:a16="http://schemas.microsoft.com/office/drawing/2014/main" id="{415A8FEA-9C02-147D-90FF-575950DDE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600" dirty="0"/>
              <a:t>Description des données</a:t>
            </a:r>
            <a:endParaRPr lang="fr-FR" dirty="0"/>
          </a:p>
        </p:txBody>
      </p: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7C61C389-E28D-65BD-DAF0-4C3625B2AAA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fr-FR" dirty="0"/>
              <a:t>FIFA</a:t>
            </a:r>
          </a:p>
        </p:txBody>
      </p:sp>
      <p:sp>
        <p:nvSpPr>
          <p:cNvPr id="4" name="!!rectangle">
            <a:extLst>
              <a:ext uri="{FF2B5EF4-FFF2-40B4-BE49-F238E27FC236}">
                <a16:creationId xmlns:a16="http://schemas.microsoft.com/office/drawing/2014/main" id="{5391D43B-3FFA-E7E7-9C5C-19E6C94491FE}"/>
              </a:ext>
            </a:extLst>
          </p:cNvPr>
          <p:cNvSpPr/>
          <p:nvPr/>
        </p:nvSpPr>
        <p:spPr>
          <a:xfrm>
            <a:off x="12192000" y="1723860"/>
            <a:ext cx="6264000" cy="4607999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!!rectangle">
            <a:extLst>
              <a:ext uri="{FF2B5EF4-FFF2-40B4-BE49-F238E27FC236}">
                <a16:creationId xmlns:a16="http://schemas.microsoft.com/office/drawing/2014/main" id="{AB9F98B3-FB43-91BD-B51A-0245E367C035}"/>
              </a:ext>
            </a:extLst>
          </p:cNvPr>
          <p:cNvSpPr/>
          <p:nvPr/>
        </p:nvSpPr>
        <p:spPr>
          <a:xfrm>
            <a:off x="5374325" y="1744464"/>
            <a:ext cx="6264000" cy="4607998"/>
          </a:xfrm>
          <a:prstGeom prst="rect">
            <a:avLst/>
          </a:prstGeom>
          <a:solidFill>
            <a:srgbClr val="CAE8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!!losange1">
            <a:extLst>
              <a:ext uri="{FF2B5EF4-FFF2-40B4-BE49-F238E27FC236}">
                <a16:creationId xmlns:a16="http://schemas.microsoft.com/office/drawing/2014/main" id="{56A16D97-6E5C-D53D-7E78-13223424A7FC}"/>
              </a:ext>
            </a:extLst>
          </p:cNvPr>
          <p:cNvSpPr/>
          <p:nvPr/>
        </p:nvSpPr>
        <p:spPr>
          <a:xfrm rot="16200000">
            <a:off x="213158" y="1744465"/>
            <a:ext cx="4320000" cy="4320000"/>
          </a:xfrm>
          <a:prstGeom prst="pie">
            <a:avLst>
              <a:gd name="adj1" fmla="val 18886753"/>
              <a:gd name="adj2" fmla="val 2711982"/>
            </a:avLst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9" name="!!losange2">
            <a:extLst>
              <a:ext uri="{FF2B5EF4-FFF2-40B4-BE49-F238E27FC236}">
                <a16:creationId xmlns:a16="http://schemas.microsoft.com/office/drawing/2014/main" id="{D0B6DAF0-E22C-806D-2CDC-01B5614D3239}"/>
              </a:ext>
            </a:extLst>
          </p:cNvPr>
          <p:cNvSpPr/>
          <p:nvPr/>
        </p:nvSpPr>
        <p:spPr>
          <a:xfrm rot="10800000">
            <a:off x="213154" y="1744465"/>
            <a:ext cx="4320000" cy="4320000"/>
          </a:xfrm>
          <a:prstGeom prst="pie">
            <a:avLst>
              <a:gd name="adj1" fmla="val 18886753"/>
              <a:gd name="adj2" fmla="val 2711982"/>
            </a:avLst>
          </a:prstGeom>
          <a:solidFill>
            <a:srgbClr val="CAE8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0" name="!!losange3">
            <a:extLst>
              <a:ext uri="{FF2B5EF4-FFF2-40B4-BE49-F238E27FC236}">
                <a16:creationId xmlns:a16="http://schemas.microsoft.com/office/drawing/2014/main" id="{A4AB1CEC-63FD-9F58-6359-3E53A1F5FF3C}"/>
              </a:ext>
            </a:extLst>
          </p:cNvPr>
          <p:cNvSpPr/>
          <p:nvPr/>
        </p:nvSpPr>
        <p:spPr>
          <a:xfrm rot="5400000">
            <a:off x="213150" y="1744465"/>
            <a:ext cx="4320000" cy="4320000"/>
          </a:xfrm>
          <a:prstGeom prst="pie">
            <a:avLst>
              <a:gd name="adj1" fmla="val 18886753"/>
              <a:gd name="adj2" fmla="val 2711982"/>
            </a:avLst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2" name="!!losange4">
            <a:extLst>
              <a:ext uri="{FF2B5EF4-FFF2-40B4-BE49-F238E27FC236}">
                <a16:creationId xmlns:a16="http://schemas.microsoft.com/office/drawing/2014/main" id="{E82896D2-33C6-36AB-AE9F-5B858D663D85}"/>
              </a:ext>
            </a:extLst>
          </p:cNvPr>
          <p:cNvSpPr/>
          <p:nvPr/>
        </p:nvSpPr>
        <p:spPr>
          <a:xfrm>
            <a:off x="213146" y="1744465"/>
            <a:ext cx="4320000" cy="4320000"/>
          </a:xfrm>
          <a:prstGeom prst="pie">
            <a:avLst>
              <a:gd name="adj1" fmla="val 18886753"/>
              <a:gd name="adj2" fmla="val 2711982"/>
            </a:avLst>
          </a:prstGeom>
          <a:solidFill>
            <a:srgbClr val="CAE8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3F65B8C0-83DE-9FBD-0F87-A8D3339F5F38}"/>
              </a:ext>
            </a:extLst>
          </p:cNvPr>
          <p:cNvSpPr/>
          <p:nvPr/>
        </p:nvSpPr>
        <p:spPr>
          <a:xfrm>
            <a:off x="821040" y="2284464"/>
            <a:ext cx="3240000" cy="3240000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Rectangle : coins arrondis 28">
            <a:extLst>
              <a:ext uri="{FF2B5EF4-FFF2-40B4-BE49-F238E27FC236}">
                <a16:creationId xmlns:a16="http://schemas.microsoft.com/office/drawing/2014/main" id="{6A580C28-D6F9-8EB1-F872-8D1AB14A7557}"/>
              </a:ext>
            </a:extLst>
          </p:cNvPr>
          <p:cNvSpPr/>
          <p:nvPr/>
        </p:nvSpPr>
        <p:spPr>
          <a:xfrm>
            <a:off x="2923953" y="3732691"/>
            <a:ext cx="1477926" cy="441775"/>
          </a:xfrm>
          <a:prstGeom prst="roundRect">
            <a:avLst/>
          </a:prstGeom>
          <a:solidFill>
            <a:srgbClr val="E6E6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>
                <a:solidFill>
                  <a:schemeClr val="tx2"/>
                </a:solidFill>
                <a:latin typeface="Barlow Light" panose="00000400000000000000" pitchFamily="2" charset="0"/>
              </a:rPr>
              <a:t>Traitement</a:t>
            </a:r>
            <a:endParaRPr lang="fr-FR" dirty="0">
              <a:solidFill>
                <a:schemeClr val="tx2"/>
              </a:solidFill>
              <a:latin typeface="Barlow Light" panose="00000400000000000000" pitchFamily="2" charset="0"/>
            </a:endParaRPr>
          </a:p>
        </p:txBody>
      </p:sp>
      <p:sp>
        <p:nvSpPr>
          <p:cNvPr id="30" name="Rectangle : coins arrondis 29">
            <a:extLst>
              <a:ext uri="{FF2B5EF4-FFF2-40B4-BE49-F238E27FC236}">
                <a16:creationId xmlns:a16="http://schemas.microsoft.com/office/drawing/2014/main" id="{C0F58B34-BF51-BEDD-2F83-6500DDC919FF}"/>
              </a:ext>
            </a:extLst>
          </p:cNvPr>
          <p:cNvSpPr/>
          <p:nvPr/>
        </p:nvSpPr>
        <p:spPr>
          <a:xfrm>
            <a:off x="417661" y="3732690"/>
            <a:ext cx="1357976" cy="441775"/>
          </a:xfrm>
          <a:prstGeom prst="roundRect">
            <a:avLst/>
          </a:prstGeom>
          <a:solidFill>
            <a:srgbClr val="E6E6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>
                <a:solidFill>
                  <a:schemeClr val="tx2"/>
                </a:solidFill>
                <a:latin typeface="Barlow Light" panose="00000400000000000000" pitchFamily="2" charset="0"/>
              </a:rPr>
              <a:t>Intégralité</a:t>
            </a:r>
            <a:endParaRPr lang="fr-FR" dirty="0">
              <a:solidFill>
                <a:schemeClr val="tx2"/>
              </a:solidFill>
              <a:latin typeface="Barlow Light" panose="00000400000000000000" pitchFamily="2" charset="0"/>
            </a:endParaRPr>
          </a:p>
        </p:txBody>
      </p:sp>
      <p:sp>
        <p:nvSpPr>
          <p:cNvPr id="31" name="Rectangle : coins arrondis 30">
            <a:extLst>
              <a:ext uri="{FF2B5EF4-FFF2-40B4-BE49-F238E27FC236}">
                <a16:creationId xmlns:a16="http://schemas.microsoft.com/office/drawing/2014/main" id="{C1422B59-9839-AA65-E28F-10C987699950}"/>
              </a:ext>
            </a:extLst>
          </p:cNvPr>
          <p:cNvSpPr/>
          <p:nvPr/>
        </p:nvSpPr>
        <p:spPr>
          <a:xfrm rot="5400000">
            <a:off x="1733247" y="2286892"/>
            <a:ext cx="1279797" cy="441775"/>
          </a:xfrm>
          <a:prstGeom prst="roundRect">
            <a:avLst/>
          </a:prstGeom>
          <a:solidFill>
            <a:srgbClr val="CAE8D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>
                <a:solidFill>
                  <a:schemeClr val="tx2"/>
                </a:solidFill>
                <a:latin typeface="Barlow Light" panose="00000400000000000000" pitchFamily="2" charset="0"/>
              </a:rPr>
              <a:t>Aperçu</a:t>
            </a:r>
            <a:endParaRPr lang="fr-FR" dirty="0">
              <a:solidFill>
                <a:schemeClr val="tx2"/>
              </a:solidFill>
              <a:latin typeface="Barlow Light" panose="00000400000000000000" pitchFamily="2" charset="0"/>
            </a:endParaRPr>
          </a:p>
        </p:txBody>
      </p:sp>
      <p:sp>
        <p:nvSpPr>
          <p:cNvPr id="32" name="Rectangle : coins arrondis 31">
            <a:extLst>
              <a:ext uri="{FF2B5EF4-FFF2-40B4-BE49-F238E27FC236}">
                <a16:creationId xmlns:a16="http://schemas.microsoft.com/office/drawing/2014/main" id="{7294F9D1-102C-D21C-3794-31284C4C0FB2}"/>
              </a:ext>
            </a:extLst>
          </p:cNvPr>
          <p:cNvSpPr/>
          <p:nvPr/>
        </p:nvSpPr>
        <p:spPr>
          <a:xfrm rot="5400000">
            <a:off x="1733247" y="5080261"/>
            <a:ext cx="1279797" cy="441775"/>
          </a:xfrm>
          <a:prstGeom prst="roundRect">
            <a:avLst/>
          </a:prstGeom>
          <a:solidFill>
            <a:srgbClr val="CAE8D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>
                <a:solidFill>
                  <a:schemeClr val="tx2"/>
                </a:solidFill>
                <a:latin typeface="Barlow Light" panose="00000400000000000000" pitchFamily="2" charset="0"/>
              </a:rPr>
              <a:t>Qualité</a:t>
            </a:r>
            <a:endParaRPr lang="fr-FR" dirty="0">
              <a:solidFill>
                <a:schemeClr val="tx2"/>
              </a:solidFill>
              <a:latin typeface="Barlow Light" panose="00000400000000000000" pitchFamily="2" charset="0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D02B09C9-D2B7-A854-5F33-ECA5366F9381}"/>
              </a:ext>
            </a:extLst>
          </p:cNvPr>
          <p:cNvSpPr txBox="1"/>
          <p:nvPr/>
        </p:nvSpPr>
        <p:spPr>
          <a:xfrm>
            <a:off x="5915525" y="2825063"/>
            <a:ext cx="5181600" cy="239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700" dirty="0">
                <a:latin typeface="Barlow Light" panose="00000400000000000000" pitchFamily="2" charset="0"/>
                <a:ea typeface="Yu Mincho" panose="02020400000000000000" pitchFamily="18" charset="-128"/>
                <a:cs typeface="Times New Roman" panose="02020603050405020304" pitchFamily="18" charset="0"/>
              </a:rPr>
              <a:t>Créer un pipeline qui formate et transforme les données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700" dirty="0">
                <a:latin typeface="Barlow Light" panose="00000400000000000000" pitchFamily="2" charset="0"/>
                <a:ea typeface="Yu Mincho" panose="02020400000000000000" pitchFamily="18" charset="-128"/>
                <a:cs typeface="Times New Roman" panose="02020603050405020304" pitchFamily="18" charset="0"/>
              </a:rPr>
              <a:t>Créer de nouveaux variables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700" dirty="0">
                <a:latin typeface="Barlow Light" panose="00000400000000000000" pitchFamily="2" charset="0"/>
                <a:ea typeface="Yu Mincho" panose="02020400000000000000" pitchFamily="18" charset="-128"/>
                <a:cs typeface="Times New Roman" panose="02020603050405020304" pitchFamily="18" charset="0"/>
              </a:rPr>
              <a:t>Automatiser l’importation et les traitement des différentes version de la BDD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fr-FR" sz="1700" dirty="0">
              <a:latin typeface="Barlow Light" panose="00000400000000000000" pitchFamily="2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D76279-E120-CB59-7963-C58F7189D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1992" y="3740696"/>
            <a:ext cx="1081239" cy="432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77430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>
            <a:extLst>
              <a:ext uri="{FF2B5EF4-FFF2-40B4-BE49-F238E27FC236}">
                <a16:creationId xmlns:a16="http://schemas.microsoft.com/office/drawing/2014/main" id="{415A8FEA-9C02-147D-90FF-575950DDE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just"/>
            <a:r>
              <a:rPr lang="fr-FR" sz="3600" dirty="0"/>
              <a:t>Description des données</a:t>
            </a:r>
          </a:p>
        </p:txBody>
      </p: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7C61C389-E28D-65BD-DAF0-4C3625B2AAA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fr-FR" sz="2400" dirty="0" err="1">
                <a:latin typeface="Barlow Light" panose="00000400000000000000" pitchFamily="2" charset="0"/>
              </a:rPr>
              <a:t>Whoscored</a:t>
            </a:r>
            <a:endParaRPr lang="fr-FR" dirty="0"/>
          </a:p>
        </p:txBody>
      </p:sp>
      <p:sp>
        <p:nvSpPr>
          <p:cNvPr id="15" name="!!rectangle">
            <a:extLst>
              <a:ext uri="{FF2B5EF4-FFF2-40B4-BE49-F238E27FC236}">
                <a16:creationId xmlns:a16="http://schemas.microsoft.com/office/drawing/2014/main" id="{25C3AA87-5BBA-8459-D9DF-4BC07BFA97DC}"/>
              </a:ext>
            </a:extLst>
          </p:cNvPr>
          <p:cNvSpPr/>
          <p:nvPr/>
        </p:nvSpPr>
        <p:spPr>
          <a:xfrm>
            <a:off x="5410440" y="1744463"/>
            <a:ext cx="6264000" cy="4608001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!!rectangle">
            <a:extLst>
              <a:ext uri="{FF2B5EF4-FFF2-40B4-BE49-F238E27FC236}">
                <a16:creationId xmlns:a16="http://schemas.microsoft.com/office/drawing/2014/main" id="{67C6DF83-84DB-E6CC-02BB-0471425EA81C}"/>
              </a:ext>
            </a:extLst>
          </p:cNvPr>
          <p:cNvSpPr/>
          <p:nvPr/>
        </p:nvSpPr>
        <p:spPr>
          <a:xfrm>
            <a:off x="12192000" y="1744463"/>
            <a:ext cx="6264000" cy="4608002"/>
          </a:xfrm>
          <a:prstGeom prst="rect">
            <a:avLst/>
          </a:prstGeom>
          <a:solidFill>
            <a:srgbClr val="CAE8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ECAD6150-EDFA-4452-C66D-ABC1A3EF5CAA}"/>
              </a:ext>
            </a:extLst>
          </p:cNvPr>
          <p:cNvSpPr txBox="1"/>
          <p:nvPr/>
        </p:nvSpPr>
        <p:spPr>
          <a:xfrm>
            <a:off x="5951640" y="2656094"/>
            <a:ext cx="5181600" cy="2423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700" dirty="0">
                <a:latin typeface="Barlow Light" panose="00000400000000000000" pitchFamily="2" charset="0"/>
                <a:ea typeface="Yu Mincho" panose="02020400000000000000" pitchFamily="18" charset="-128"/>
                <a:cs typeface="Times New Roman" panose="02020603050405020304" pitchFamily="18" charset="0"/>
              </a:rPr>
              <a:t>10 ligues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700" dirty="0">
                <a:latin typeface="Barlow Light" panose="00000400000000000000" pitchFamily="2" charset="0"/>
                <a:ea typeface="Yu Mincho" panose="02020400000000000000" pitchFamily="18" charset="-128"/>
                <a:cs typeface="Times New Roman" panose="02020603050405020304" pitchFamily="18" charset="0"/>
              </a:rPr>
              <a:t>6 différents saison (2017 -&gt; 2022)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700" dirty="0">
                <a:latin typeface="Barlow Light" panose="00000400000000000000" pitchFamily="2" charset="0"/>
                <a:ea typeface="Yu Mincho" panose="02020400000000000000" pitchFamily="18" charset="-128"/>
                <a:cs typeface="Times New Roman" panose="02020603050405020304" pitchFamily="18" charset="0"/>
              </a:rPr>
              <a:t>Plus de 180 équipes et 4000 joueurs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700" dirty="0" err="1">
                <a:latin typeface="Barlow Light" panose="00000400000000000000" pitchFamily="2" charset="0"/>
                <a:ea typeface="Yu Mincho" panose="02020400000000000000" pitchFamily="18" charset="-128"/>
                <a:cs typeface="Times New Roman" panose="02020603050405020304" pitchFamily="18" charset="0"/>
              </a:rPr>
              <a:t>Whoscored</a:t>
            </a:r>
            <a:r>
              <a:rPr lang="fr-FR" sz="1700" dirty="0">
                <a:latin typeface="Barlow Light" panose="00000400000000000000" pitchFamily="2" charset="0"/>
                <a:ea typeface="Yu Mincho" panose="02020400000000000000" pitchFamily="18" charset="-128"/>
                <a:cs typeface="Times New Roman" panose="02020603050405020304" pitchFamily="18" charset="0"/>
              </a:rPr>
              <a:t> dispose de plus de 25 attributs statistiques des performances des joueurs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700" dirty="0">
                <a:latin typeface="Barlow Light" panose="00000400000000000000" pitchFamily="2" charset="0"/>
                <a:ea typeface="Yu Mincho" panose="02020400000000000000" pitchFamily="18" charset="-128"/>
                <a:cs typeface="Times New Roman" panose="02020603050405020304" pitchFamily="18" charset="0"/>
              </a:rPr>
              <a:t>Les statistiques sont recueillies lors des matchs</a:t>
            </a:r>
          </a:p>
        </p:txBody>
      </p:sp>
      <p:sp>
        <p:nvSpPr>
          <p:cNvPr id="25" name="!!losange1">
            <a:extLst>
              <a:ext uri="{FF2B5EF4-FFF2-40B4-BE49-F238E27FC236}">
                <a16:creationId xmlns:a16="http://schemas.microsoft.com/office/drawing/2014/main" id="{051DA158-E8A4-33F8-26FE-6AB2ABED5852}"/>
              </a:ext>
            </a:extLst>
          </p:cNvPr>
          <p:cNvSpPr/>
          <p:nvPr/>
        </p:nvSpPr>
        <p:spPr>
          <a:xfrm>
            <a:off x="213158" y="1744465"/>
            <a:ext cx="4320000" cy="4320000"/>
          </a:xfrm>
          <a:prstGeom prst="pie">
            <a:avLst>
              <a:gd name="adj1" fmla="val 18886753"/>
              <a:gd name="adj2" fmla="val 2711982"/>
            </a:avLst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6" name="!!losange2">
            <a:extLst>
              <a:ext uri="{FF2B5EF4-FFF2-40B4-BE49-F238E27FC236}">
                <a16:creationId xmlns:a16="http://schemas.microsoft.com/office/drawing/2014/main" id="{A01CF78F-B7CB-1B12-944D-1B9362900D38}"/>
              </a:ext>
            </a:extLst>
          </p:cNvPr>
          <p:cNvSpPr/>
          <p:nvPr/>
        </p:nvSpPr>
        <p:spPr>
          <a:xfrm rot="16200000">
            <a:off x="213154" y="1744465"/>
            <a:ext cx="4320000" cy="4320000"/>
          </a:xfrm>
          <a:prstGeom prst="pie">
            <a:avLst>
              <a:gd name="adj1" fmla="val 18886753"/>
              <a:gd name="adj2" fmla="val 2711982"/>
            </a:avLst>
          </a:prstGeom>
          <a:solidFill>
            <a:srgbClr val="CAE8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7" name="!!losange3">
            <a:extLst>
              <a:ext uri="{FF2B5EF4-FFF2-40B4-BE49-F238E27FC236}">
                <a16:creationId xmlns:a16="http://schemas.microsoft.com/office/drawing/2014/main" id="{75F4CA38-3806-E34D-CA8E-77D3EBC85645}"/>
              </a:ext>
            </a:extLst>
          </p:cNvPr>
          <p:cNvSpPr/>
          <p:nvPr/>
        </p:nvSpPr>
        <p:spPr>
          <a:xfrm rot="10800000">
            <a:off x="213150" y="1744465"/>
            <a:ext cx="4320000" cy="4320000"/>
          </a:xfrm>
          <a:prstGeom prst="pie">
            <a:avLst>
              <a:gd name="adj1" fmla="val 18886753"/>
              <a:gd name="adj2" fmla="val 2711982"/>
            </a:avLst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8" name="!!losange4">
            <a:extLst>
              <a:ext uri="{FF2B5EF4-FFF2-40B4-BE49-F238E27FC236}">
                <a16:creationId xmlns:a16="http://schemas.microsoft.com/office/drawing/2014/main" id="{5B5584C7-A0D5-60FA-0F53-809E36EE3A20}"/>
              </a:ext>
            </a:extLst>
          </p:cNvPr>
          <p:cNvSpPr/>
          <p:nvPr/>
        </p:nvSpPr>
        <p:spPr>
          <a:xfrm rot="5400000">
            <a:off x="213146" y="1744465"/>
            <a:ext cx="4320000" cy="4320000"/>
          </a:xfrm>
          <a:prstGeom prst="pie">
            <a:avLst>
              <a:gd name="adj1" fmla="val 18886753"/>
              <a:gd name="adj2" fmla="val 2711982"/>
            </a:avLst>
          </a:prstGeom>
          <a:solidFill>
            <a:srgbClr val="CAE8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83B9AB4C-2926-1743-7323-4C2D7D663E5B}"/>
              </a:ext>
            </a:extLst>
          </p:cNvPr>
          <p:cNvSpPr/>
          <p:nvPr/>
        </p:nvSpPr>
        <p:spPr>
          <a:xfrm>
            <a:off x="821040" y="2284464"/>
            <a:ext cx="3240000" cy="3240000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aphicFrame>
        <p:nvGraphicFramePr>
          <p:cNvPr id="52" name="Diagramme 51">
            <a:extLst>
              <a:ext uri="{FF2B5EF4-FFF2-40B4-BE49-F238E27FC236}">
                <a16:creationId xmlns:a16="http://schemas.microsoft.com/office/drawing/2014/main" id="{197199BC-6F53-8B7D-6AE9-74746C68C632}"/>
              </a:ext>
            </a:extLst>
          </p:cNvPr>
          <p:cNvGraphicFramePr/>
          <p:nvPr/>
        </p:nvGraphicFramePr>
        <p:xfrm>
          <a:off x="517560" y="3634466"/>
          <a:ext cx="540000" cy="54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8" name="Rectangle : coins arrondis 57">
            <a:extLst>
              <a:ext uri="{FF2B5EF4-FFF2-40B4-BE49-F238E27FC236}">
                <a16:creationId xmlns:a16="http://schemas.microsoft.com/office/drawing/2014/main" id="{CB1595B3-0500-B67E-CB5C-1C5389BBC838}"/>
              </a:ext>
            </a:extLst>
          </p:cNvPr>
          <p:cNvSpPr/>
          <p:nvPr/>
        </p:nvSpPr>
        <p:spPr>
          <a:xfrm>
            <a:off x="3084723" y="3732691"/>
            <a:ext cx="1279797" cy="441775"/>
          </a:xfrm>
          <a:prstGeom prst="roundRect">
            <a:avLst/>
          </a:prstGeom>
          <a:solidFill>
            <a:srgbClr val="CAE8D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>
                <a:solidFill>
                  <a:schemeClr val="tx2"/>
                </a:solidFill>
                <a:latin typeface="Barlow Light" panose="00000400000000000000" pitchFamily="2" charset="0"/>
              </a:rPr>
              <a:t>Aperçu</a:t>
            </a:r>
            <a:endParaRPr lang="fr-FR" dirty="0">
              <a:solidFill>
                <a:schemeClr val="tx2"/>
              </a:solidFill>
              <a:latin typeface="Barlow Light" panose="00000400000000000000" pitchFamily="2" charset="0"/>
            </a:endParaRPr>
          </a:p>
        </p:txBody>
      </p:sp>
      <p:sp>
        <p:nvSpPr>
          <p:cNvPr id="59" name="Rectangle : coins arrondis 58">
            <a:extLst>
              <a:ext uri="{FF2B5EF4-FFF2-40B4-BE49-F238E27FC236}">
                <a16:creationId xmlns:a16="http://schemas.microsoft.com/office/drawing/2014/main" id="{519CD861-215A-3700-D0AE-B5898DEFD2AC}"/>
              </a:ext>
            </a:extLst>
          </p:cNvPr>
          <p:cNvSpPr/>
          <p:nvPr/>
        </p:nvSpPr>
        <p:spPr>
          <a:xfrm>
            <a:off x="417661" y="3732690"/>
            <a:ext cx="1279797" cy="441775"/>
          </a:xfrm>
          <a:prstGeom prst="roundRect">
            <a:avLst/>
          </a:prstGeom>
          <a:solidFill>
            <a:srgbClr val="CAE8D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>
                <a:solidFill>
                  <a:schemeClr val="tx2"/>
                </a:solidFill>
                <a:latin typeface="Barlow Light" panose="00000400000000000000" pitchFamily="2" charset="0"/>
              </a:rPr>
              <a:t>Qualité</a:t>
            </a:r>
            <a:endParaRPr lang="fr-FR" dirty="0">
              <a:solidFill>
                <a:schemeClr val="tx2"/>
              </a:solidFill>
              <a:latin typeface="Barlow Light" panose="00000400000000000000" pitchFamily="2" charset="0"/>
            </a:endParaRPr>
          </a:p>
        </p:txBody>
      </p:sp>
      <p:sp>
        <p:nvSpPr>
          <p:cNvPr id="60" name="Rectangle : coins arrondis 59">
            <a:extLst>
              <a:ext uri="{FF2B5EF4-FFF2-40B4-BE49-F238E27FC236}">
                <a16:creationId xmlns:a16="http://schemas.microsoft.com/office/drawing/2014/main" id="{F27AEEE1-B852-3EAD-7686-FAB7026EF8D3}"/>
              </a:ext>
            </a:extLst>
          </p:cNvPr>
          <p:cNvSpPr/>
          <p:nvPr/>
        </p:nvSpPr>
        <p:spPr>
          <a:xfrm rot="5400000">
            <a:off x="1664355" y="2355783"/>
            <a:ext cx="1417579" cy="441775"/>
          </a:xfrm>
          <a:prstGeom prst="roundRect">
            <a:avLst/>
          </a:prstGeom>
          <a:solidFill>
            <a:srgbClr val="E6E6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>
                <a:solidFill>
                  <a:schemeClr val="tx2"/>
                </a:solidFill>
                <a:latin typeface="Barlow Light" panose="00000400000000000000" pitchFamily="2" charset="0"/>
              </a:rPr>
              <a:t>Intégralité</a:t>
            </a:r>
            <a:endParaRPr lang="fr-FR" dirty="0">
              <a:solidFill>
                <a:schemeClr val="tx2"/>
              </a:solidFill>
              <a:latin typeface="Barlow Light" panose="00000400000000000000" pitchFamily="2" charset="0"/>
            </a:endParaRPr>
          </a:p>
        </p:txBody>
      </p:sp>
      <p:sp>
        <p:nvSpPr>
          <p:cNvPr id="61" name="Rectangle : coins arrondis 60">
            <a:extLst>
              <a:ext uri="{FF2B5EF4-FFF2-40B4-BE49-F238E27FC236}">
                <a16:creationId xmlns:a16="http://schemas.microsoft.com/office/drawing/2014/main" id="{8DEDC3FB-4FC0-6647-4587-7900C124D62B}"/>
              </a:ext>
            </a:extLst>
          </p:cNvPr>
          <p:cNvSpPr/>
          <p:nvPr/>
        </p:nvSpPr>
        <p:spPr>
          <a:xfrm rot="5400000">
            <a:off x="1619510" y="4966525"/>
            <a:ext cx="1507270" cy="441775"/>
          </a:xfrm>
          <a:prstGeom prst="roundRect">
            <a:avLst/>
          </a:prstGeom>
          <a:solidFill>
            <a:srgbClr val="E6E6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>
                <a:solidFill>
                  <a:schemeClr val="tx2"/>
                </a:solidFill>
                <a:latin typeface="Barlow Light" panose="00000400000000000000" pitchFamily="2" charset="0"/>
              </a:rPr>
              <a:t>Traitement</a:t>
            </a:r>
            <a:endParaRPr lang="fr-FR" dirty="0">
              <a:solidFill>
                <a:schemeClr val="tx2"/>
              </a:solidFill>
              <a:latin typeface="Barlow Light" panose="00000400000000000000" pitchFamily="2" charset="0"/>
            </a:endParaRPr>
          </a:p>
        </p:txBody>
      </p:sp>
      <p:pic>
        <p:nvPicPr>
          <p:cNvPr id="9218" name="Picture 2" descr="WhoScored Football App – Applications sur Google Play">
            <a:extLst>
              <a:ext uri="{FF2B5EF4-FFF2-40B4-BE49-F238E27FC236}">
                <a16:creationId xmlns:a16="http://schemas.microsoft.com/office/drawing/2014/main" id="{F9F11BB0-84C3-07BC-BA42-6BB2869289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9294" y="3478418"/>
            <a:ext cx="852092" cy="852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71482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A8EACC48-09CC-CD82-0958-42CC11617B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51481" y="651641"/>
            <a:ext cx="7509291" cy="522177"/>
          </a:xfrm>
        </p:spPr>
        <p:txBody>
          <a:bodyPr>
            <a:normAutofit fontScale="90000"/>
          </a:bodyPr>
          <a:lstStyle/>
          <a:p>
            <a:r>
              <a:rPr lang="fr-FR" dirty="0"/>
              <a:t>Sommaire</a:t>
            </a:r>
          </a:p>
        </p:txBody>
      </p:sp>
      <p:sp>
        <p:nvSpPr>
          <p:cNvPr id="5" name="Sous-titre 4">
            <a:extLst>
              <a:ext uri="{FF2B5EF4-FFF2-40B4-BE49-F238E27FC236}">
                <a16:creationId xmlns:a16="http://schemas.microsoft.com/office/drawing/2014/main" id="{27798E4D-F051-028A-BF69-30460AB17C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56584" y="1570536"/>
            <a:ext cx="7509291" cy="3969175"/>
          </a:xfrm>
        </p:spPr>
        <p:txBody>
          <a:bodyPr anchor="ctr">
            <a:normAutofit/>
          </a:bodyPr>
          <a:lstStyle/>
          <a:p>
            <a:pPr algn="just"/>
            <a:r>
              <a:rPr lang="fr-FR" sz="2400" dirty="0"/>
              <a:t>Histoire et l'essor du football</a:t>
            </a:r>
          </a:p>
          <a:p>
            <a:pPr algn="just"/>
            <a:r>
              <a:rPr lang="fr-FR" sz="2400" dirty="0">
                <a:solidFill>
                  <a:schemeClr val="bg2"/>
                </a:solidFill>
              </a:rPr>
              <a:t>Travaux connexes</a:t>
            </a:r>
          </a:p>
          <a:p>
            <a:pPr algn="just"/>
            <a:r>
              <a:rPr lang="fr-FR" sz="2400" dirty="0">
                <a:solidFill>
                  <a:schemeClr val="bg2"/>
                </a:solidFill>
              </a:rPr>
              <a:t>Description des données</a:t>
            </a:r>
          </a:p>
          <a:p>
            <a:pPr algn="just"/>
            <a:r>
              <a:rPr lang="fr-FR" sz="2400" dirty="0">
                <a:solidFill>
                  <a:schemeClr val="bg2"/>
                </a:solidFill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943022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E77DC884-6D38-1E22-F2C4-0587E55477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2D877-55A7-4280-9761-FC7FF1D56B23}" type="datetime1">
              <a:rPr lang="fr-FR" smtClean="0">
                <a:solidFill>
                  <a:schemeClr val="tx1"/>
                </a:solidFill>
              </a:rPr>
              <a:t>30/05/2023</a:t>
            </a:fld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8" name="Titre 7">
            <a:extLst>
              <a:ext uri="{FF2B5EF4-FFF2-40B4-BE49-F238E27FC236}">
                <a16:creationId xmlns:a16="http://schemas.microsoft.com/office/drawing/2014/main" id="{415A8FEA-9C02-147D-90FF-575950DDE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Histoire et l'essor du football</a:t>
            </a:r>
          </a:p>
        </p:txBody>
      </p: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7C61C389-E28D-65BD-DAF0-4C3625B2AAA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fr-FR" dirty="0"/>
              <a:t>Football: Le jeu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F45F434B-B6EE-4FEF-91A5-8B5C7F1B9760}"/>
              </a:ext>
            </a:extLst>
          </p:cNvPr>
          <p:cNvSpPr txBox="1"/>
          <p:nvPr/>
        </p:nvSpPr>
        <p:spPr>
          <a:xfrm>
            <a:off x="235785" y="4903172"/>
            <a:ext cx="2743200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fr-FR" sz="1600" dirty="0">
                <a:latin typeface="Barlow Light" panose="00000400000000000000" pitchFamily="2" charset="0"/>
              </a:rPr>
              <a:t>130 000 footballeurs et footballeuses professionnels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EFF45D57-0F7D-4102-861C-349FD140695D}"/>
              </a:ext>
            </a:extLst>
          </p:cNvPr>
          <p:cNvSpPr txBox="1"/>
          <p:nvPr/>
        </p:nvSpPr>
        <p:spPr>
          <a:xfrm>
            <a:off x="3675979" y="4903172"/>
            <a:ext cx="1745297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fr-FR" sz="1400" dirty="0">
                <a:latin typeface="Barlow Light" panose="00000400000000000000" pitchFamily="2" charset="0"/>
              </a:rPr>
              <a:t>Le premier match de football moderne 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F7E10D7E-A231-2D0A-C045-1B828BE47B86}"/>
              </a:ext>
            </a:extLst>
          </p:cNvPr>
          <p:cNvSpPr txBox="1">
            <a:spLocks/>
          </p:cNvSpPr>
          <p:nvPr/>
        </p:nvSpPr>
        <p:spPr>
          <a:xfrm>
            <a:off x="3287107" y="3342050"/>
            <a:ext cx="2751743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fr-FR" sz="2400" b="1" dirty="0">
                <a:solidFill>
                  <a:srgbClr val="000000"/>
                </a:solidFill>
                <a:latin typeface="Barlow Light" panose="00000400000000000000" pitchFamily="2" charset="0"/>
              </a:rPr>
              <a:t>1863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1841B2F6-42F9-8550-A2E4-62CB79F7F357}"/>
              </a:ext>
            </a:extLst>
          </p:cNvPr>
          <p:cNvSpPr txBox="1"/>
          <p:nvPr/>
        </p:nvSpPr>
        <p:spPr>
          <a:xfrm>
            <a:off x="6434560" y="4903172"/>
            <a:ext cx="1870125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fr-FR" sz="1400" dirty="0">
                <a:latin typeface="Barlow Light" panose="00000400000000000000" pitchFamily="2" charset="0"/>
              </a:rPr>
              <a:t>Fondée le 21 mai 1904 à Paris</a:t>
            </a:r>
          </a:p>
        </p:txBody>
      </p:sp>
      <p:pic>
        <p:nvPicPr>
          <p:cNvPr id="1035" name="Picture 11" descr="FIFA">
            <a:extLst>
              <a:ext uri="{FF2B5EF4-FFF2-40B4-BE49-F238E27FC236}">
                <a16:creationId xmlns:a16="http://schemas.microsoft.com/office/drawing/2014/main" id="{FC8759E6-98AD-3306-E342-03364FAB24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6975" y="2655870"/>
            <a:ext cx="1745297" cy="1745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7" name="Picture 13" descr="Uruguay 1930 Poster by Strip Tees in 2023 | 1930 fifa world cup, World cup,  Fifa">
            <a:extLst>
              <a:ext uri="{FF2B5EF4-FFF2-40B4-BE49-F238E27FC236}">
                <a16:creationId xmlns:a16="http://schemas.microsoft.com/office/drawing/2014/main" id="{6AFEAC11-722C-B217-AB2E-5E41FA825E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3537" y="2288094"/>
            <a:ext cx="1459941" cy="2113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ZoneTexte 31">
            <a:extLst>
              <a:ext uri="{FF2B5EF4-FFF2-40B4-BE49-F238E27FC236}">
                <a16:creationId xmlns:a16="http://schemas.microsoft.com/office/drawing/2014/main" id="{8DAAA9C6-59F6-25D3-ECF9-82323A65D408}"/>
              </a:ext>
            </a:extLst>
          </p:cNvPr>
          <p:cNvSpPr txBox="1"/>
          <p:nvPr/>
        </p:nvSpPr>
        <p:spPr>
          <a:xfrm>
            <a:off x="9322804" y="4889917"/>
            <a:ext cx="2121406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fr-FR" sz="1400" dirty="0">
                <a:latin typeface="Barlow Light" panose="00000400000000000000" pitchFamily="2" charset="0"/>
              </a:rPr>
              <a:t>1930: La première édition de la Coupe du monde de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A9DDDC0B-A454-F5E1-6BA9-3C7989DDDF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068" y="2532211"/>
            <a:ext cx="1793578" cy="1793578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5001838E-CCF1-D90C-8F62-A549780F13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3677" y="2374050"/>
            <a:ext cx="2109899" cy="2109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5933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30" grpId="0"/>
      <p:bldP spid="3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E77DC884-6D38-1E22-F2C4-0587E55477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2D877-55A7-4280-9761-FC7FF1D56B23}" type="datetime1">
              <a:rPr lang="fr-FR" smtClean="0">
                <a:solidFill>
                  <a:schemeClr val="tx1"/>
                </a:solidFill>
              </a:rPr>
              <a:t>30/05/2023</a:t>
            </a:fld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8" name="Titre 7">
            <a:extLst>
              <a:ext uri="{FF2B5EF4-FFF2-40B4-BE49-F238E27FC236}">
                <a16:creationId xmlns:a16="http://schemas.microsoft.com/office/drawing/2014/main" id="{415A8FEA-9C02-147D-90FF-575950DDE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Histoire et l'essor du football</a:t>
            </a:r>
          </a:p>
        </p:txBody>
      </p: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7C61C389-E28D-65BD-DAF0-4C3625B2AAA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fr-FR" dirty="0"/>
              <a:t>Football: Le business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F45F434B-B6EE-4FEF-91A5-8B5C7F1B9760}"/>
              </a:ext>
            </a:extLst>
          </p:cNvPr>
          <p:cNvSpPr txBox="1"/>
          <p:nvPr/>
        </p:nvSpPr>
        <p:spPr>
          <a:xfrm>
            <a:off x="792587" y="4903172"/>
            <a:ext cx="1631119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fr-FR" sz="1600" dirty="0">
                <a:latin typeface="Barlow Light" panose="00000400000000000000" pitchFamily="2" charset="0"/>
              </a:rPr>
              <a:t>Elle a eu lieu au Qatar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EFF45D57-0F7D-4102-861C-349FD140695D}"/>
              </a:ext>
            </a:extLst>
          </p:cNvPr>
          <p:cNvSpPr txBox="1"/>
          <p:nvPr/>
        </p:nvSpPr>
        <p:spPr>
          <a:xfrm>
            <a:off x="6859826" y="4903172"/>
            <a:ext cx="1745297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fr-FR" sz="1400" dirty="0">
                <a:latin typeface="Barlow Light" panose="00000400000000000000" pitchFamily="2" charset="0"/>
              </a:rPr>
              <a:t>Droits de diffusion télévisuelle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F7E10D7E-A231-2D0A-C045-1B828BE47B86}"/>
              </a:ext>
            </a:extLst>
          </p:cNvPr>
          <p:cNvSpPr txBox="1"/>
          <p:nvPr/>
        </p:nvSpPr>
        <p:spPr>
          <a:xfrm>
            <a:off x="6771539" y="4045688"/>
            <a:ext cx="17452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fr-FR" sz="4000" dirty="0">
                <a:latin typeface="Barlow Condensed Light" panose="020B0604020202020204" pitchFamily="2" charset="0"/>
              </a:rPr>
              <a:t>2,7 B </a:t>
            </a:r>
            <a:r>
              <a:rPr lang="az-Cyrl-AZ" sz="4000" dirty="0"/>
              <a:t>Є</a:t>
            </a:r>
            <a:endParaRPr lang="fr-FR" sz="4000" dirty="0">
              <a:latin typeface="Barlow Condensed Light" panose="020B0604020202020204" pitchFamily="2" charset="0"/>
            </a:endParaRP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1841B2F6-42F9-8550-A2E4-62CB79F7F357}"/>
              </a:ext>
            </a:extLst>
          </p:cNvPr>
          <p:cNvSpPr txBox="1"/>
          <p:nvPr/>
        </p:nvSpPr>
        <p:spPr>
          <a:xfrm>
            <a:off x="9618407" y="4903172"/>
            <a:ext cx="1870125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fr-FR" sz="1400" dirty="0">
                <a:latin typeface="Barlow Light" panose="00000400000000000000" pitchFamily="2" charset="0"/>
              </a:rPr>
              <a:t>Recettes totales de la Coupe du monde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8DAAA9C6-59F6-25D3-ECF9-82323A65D408}"/>
              </a:ext>
            </a:extLst>
          </p:cNvPr>
          <p:cNvSpPr txBox="1"/>
          <p:nvPr/>
        </p:nvSpPr>
        <p:spPr>
          <a:xfrm>
            <a:off x="3354985" y="4903172"/>
            <a:ext cx="2246896" cy="674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fr-FR" sz="1400">
                <a:latin typeface="Barlow Light" panose="00000400000000000000" pitchFamily="2" charset="0"/>
              </a:rPr>
              <a:t>La finale a été regardée par 1,5 milliard de téléspectateurs</a:t>
            </a:r>
            <a:endParaRPr lang="fr-FR" sz="1400" dirty="0">
              <a:latin typeface="Barlow Light" panose="00000400000000000000" pitchFamily="2" charset="0"/>
            </a:endParaRPr>
          </a:p>
        </p:txBody>
      </p:sp>
      <p:pic>
        <p:nvPicPr>
          <p:cNvPr id="2050" name="Picture 2" descr="2022 FIFA World Cup - Wikipedia">
            <a:extLst>
              <a:ext uri="{FF2B5EF4-FFF2-40B4-BE49-F238E27FC236}">
                <a16:creationId xmlns:a16="http://schemas.microsoft.com/office/drawing/2014/main" id="{B194DD42-D89B-B7AB-FC3D-6F21499E44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063" y="2506119"/>
            <a:ext cx="1632643" cy="1954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50385415-24E1-0E2D-710E-0D7A013CB1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4217" y="2374594"/>
            <a:ext cx="1459941" cy="1459941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FE2CC711-CA76-1EE1-EF5E-16B09D1D91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8407" y="2214061"/>
            <a:ext cx="1781006" cy="1781006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7753871E-AD6E-904B-C72F-3DB0B62FBE14}"/>
              </a:ext>
            </a:extLst>
          </p:cNvPr>
          <p:cNvSpPr txBox="1"/>
          <p:nvPr/>
        </p:nvSpPr>
        <p:spPr>
          <a:xfrm>
            <a:off x="9804461" y="4045687"/>
            <a:ext cx="17452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fr-FR" sz="4000" dirty="0">
                <a:latin typeface="Barlow Condensed Light" panose="020B0604020202020204" pitchFamily="2" charset="0"/>
              </a:rPr>
              <a:t>4,4 B </a:t>
            </a:r>
            <a:r>
              <a:rPr lang="az-Cyrl-AZ" sz="4000" dirty="0"/>
              <a:t>Є</a:t>
            </a:r>
            <a:endParaRPr lang="fr-FR" sz="4000" dirty="0">
              <a:latin typeface="Barlow Condensed Light" panose="020B0604020202020204" pitchFamily="2" charset="0"/>
            </a:endParaRP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937DFFF8-DAA8-E7C3-1082-88CD2AD36F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7930" y="2374594"/>
            <a:ext cx="1781006" cy="1781006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BE2A7A6E-9643-80BC-37DA-AD1A89D95605}"/>
              </a:ext>
            </a:extLst>
          </p:cNvPr>
          <p:cNvSpPr txBox="1"/>
          <p:nvPr/>
        </p:nvSpPr>
        <p:spPr>
          <a:xfrm>
            <a:off x="3605785" y="4045687"/>
            <a:ext cx="17452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fr-FR" sz="4000" dirty="0">
                <a:latin typeface="Barlow Condensed Light" panose="020B0604020202020204" pitchFamily="2" charset="0"/>
              </a:rPr>
              <a:t>1,5 B</a:t>
            </a:r>
          </a:p>
        </p:txBody>
      </p:sp>
    </p:spTree>
    <p:extLst>
      <p:ext uri="{BB962C8B-B14F-4D97-AF65-F5344CB8AC3E}">
        <p14:creationId xmlns:p14="http://schemas.microsoft.com/office/powerpoint/2010/main" val="28014364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9" grpId="0"/>
      <p:bldP spid="30" grpId="0"/>
      <p:bldP spid="32" grpId="0"/>
      <p:bldP spid="6" grpId="0"/>
      <p:bldP spid="1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E77DC884-6D38-1E22-F2C4-0587E55477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2D877-55A7-4280-9761-FC7FF1D56B23}" type="datetime1">
              <a:rPr lang="fr-FR" smtClean="0">
                <a:solidFill>
                  <a:schemeClr val="tx1"/>
                </a:solidFill>
              </a:rPr>
              <a:t>30/05/2023</a:t>
            </a:fld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8" name="Titre 7">
            <a:extLst>
              <a:ext uri="{FF2B5EF4-FFF2-40B4-BE49-F238E27FC236}">
                <a16:creationId xmlns:a16="http://schemas.microsoft.com/office/drawing/2014/main" id="{415A8FEA-9C02-147D-90FF-575950DDE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Histoire et l'essor du football</a:t>
            </a:r>
          </a:p>
        </p:txBody>
      </p: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7C61C389-E28D-65BD-DAF0-4C3625B2AAA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fr-FR" dirty="0"/>
              <a:t>Football: Le business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451F44CD-04F2-9DD3-1B38-802876B6EA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0566" y="2529172"/>
            <a:ext cx="3567377" cy="2487619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BF04BA43-B2C1-F150-38E6-0265ABF3D8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6859" y="1979618"/>
            <a:ext cx="3971126" cy="2769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Flèche : droite 12">
            <a:extLst>
              <a:ext uri="{FF2B5EF4-FFF2-40B4-BE49-F238E27FC236}">
                <a16:creationId xmlns:a16="http://schemas.microsoft.com/office/drawing/2014/main" id="{3977B552-7F6F-E586-CC1C-FE1F4D2F2075}"/>
              </a:ext>
            </a:extLst>
          </p:cNvPr>
          <p:cNvSpPr/>
          <p:nvPr/>
        </p:nvSpPr>
        <p:spPr>
          <a:xfrm>
            <a:off x="5659345" y="4084925"/>
            <a:ext cx="1675259" cy="468313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D492932A-74A7-56CE-D559-45C49E9F6B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7515" y="3166623"/>
            <a:ext cx="899385" cy="899385"/>
          </a:xfrm>
          <a:prstGeom prst="rect">
            <a:avLst/>
          </a:prstGeom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149E509B-0BE8-E53A-0F30-C7378E9E333C}"/>
              </a:ext>
            </a:extLst>
          </p:cNvPr>
          <p:cNvSpPr txBox="1"/>
          <p:nvPr/>
        </p:nvSpPr>
        <p:spPr>
          <a:xfrm>
            <a:off x="3124254" y="5176103"/>
            <a:ext cx="705479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000" b="0" i="0" dirty="0">
                <a:solidFill>
                  <a:srgbClr val="374151"/>
                </a:solidFill>
                <a:effectLst/>
                <a:latin typeface="Söhne"/>
              </a:rPr>
              <a:t>Les meilleures équipes cherchent toujours à recruter les meilleurs joueurs du marché</a:t>
            </a:r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3564592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E77DC884-6D38-1E22-F2C4-0587E55477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2D877-55A7-4280-9761-FC7FF1D56B23}" type="datetime1">
              <a:rPr lang="fr-FR" smtClean="0">
                <a:solidFill>
                  <a:schemeClr val="tx1"/>
                </a:solidFill>
              </a:rPr>
              <a:t>30/05/2023</a:t>
            </a:fld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8" name="Titre 7">
            <a:extLst>
              <a:ext uri="{FF2B5EF4-FFF2-40B4-BE49-F238E27FC236}">
                <a16:creationId xmlns:a16="http://schemas.microsoft.com/office/drawing/2014/main" id="{415A8FEA-9C02-147D-90FF-575950DDE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Histoire et l'essor du football</a:t>
            </a:r>
          </a:p>
        </p:txBody>
      </p: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7C61C389-E28D-65BD-DAF0-4C3625B2AAA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fr-FR" dirty="0"/>
              <a:t>Football: Le business</a:t>
            </a:r>
          </a:p>
        </p:txBody>
      </p:sp>
      <p:sp>
        <p:nvSpPr>
          <p:cNvPr id="13" name="Flèche : droite 12">
            <a:extLst>
              <a:ext uri="{FF2B5EF4-FFF2-40B4-BE49-F238E27FC236}">
                <a16:creationId xmlns:a16="http://schemas.microsoft.com/office/drawing/2014/main" id="{3977B552-7F6F-E586-CC1C-FE1F4D2F2075}"/>
              </a:ext>
            </a:extLst>
          </p:cNvPr>
          <p:cNvSpPr/>
          <p:nvPr/>
        </p:nvSpPr>
        <p:spPr>
          <a:xfrm>
            <a:off x="5132295" y="2960687"/>
            <a:ext cx="1675259" cy="468313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D492932A-74A7-56CE-D559-45C49E9F6B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0465" y="2042385"/>
            <a:ext cx="899385" cy="899385"/>
          </a:xfrm>
          <a:prstGeom prst="rect">
            <a:avLst/>
          </a:prstGeom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149E509B-0BE8-E53A-0F30-C7378E9E333C}"/>
              </a:ext>
            </a:extLst>
          </p:cNvPr>
          <p:cNvSpPr txBox="1"/>
          <p:nvPr/>
        </p:nvSpPr>
        <p:spPr>
          <a:xfrm>
            <a:off x="2668556" y="5476370"/>
            <a:ext cx="705479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000" b="0" i="0" dirty="0">
                <a:solidFill>
                  <a:srgbClr val="374151"/>
                </a:solidFill>
                <a:effectLst/>
                <a:latin typeface="Söhne"/>
              </a:rPr>
              <a:t>Les raisons des recrutements diffèrent selon les stratégies et les objectifs des clubs.</a:t>
            </a:r>
            <a:endParaRPr lang="fr-FR" sz="2000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94478C79-CD52-679C-E93D-BAA620E369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6628" y="2042385"/>
            <a:ext cx="1212443" cy="1212443"/>
          </a:xfrm>
          <a:prstGeom prst="rect">
            <a:avLst/>
          </a:prstGeom>
        </p:spPr>
      </p:pic>
      <p:sp>
        <p:nvSpPr>
          <p:cNvPr id="5" name="Flèche : droite 4">
            <a:extLst>
              <a:ext uri="{FF2B5EF4-FFF2-40B4-BE49-F238E27FC236}">
                <a16:creationId xmlns:a16="http://schemas.microsoft.com/office/drawing/2014/main" id="{CA695D39-808C-1474-C7BD-7108D2C60908}"/>
              </a:ext>
            </a:extLst>
          </p:cNvPr>
          <p:cNvSpPr/>
          <p:nvPr/>
        </p:nvSpPr>
        <p:spPr>
          <a:xfrm>
            <a:off x="5132295" y="4614861"/>
            <a:ext cx="1675259" cy="468313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44AE7507-F3D2-74FB-E030-AE56395842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0465" y="3696559"/>
            <a:ext cx="899385" cy="899385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FD7C3860-66ED-830F-43FF-9F4A33803F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2346" y="3518208"/>
            <a:ext cx="1781006" cy="1781006"/>
          </a:xfrm>
          <a:prstGeom prst="rect">
            <a:avLst/>
          </a:prstGeom>
        </p:spPr>
      </p:pic>
      <p:pic>
        <p:nvPicPr>
          <p:cNvPr id="12" name="Picture 6" descr="Logo Paris St Germain PNG transparents - StickPNG">
            <a:extLst>
              <a:ext uri="{FF2B5EF4-FFF2-40B4-BE49-F238E27FC236}">
                <a16:creationId xmlns:a16="http://schemas.microsoft.com/office/drawing/2014/main" id="{47F53A63-1DFB-E772-7C86-E072C7203D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3183" y="2066025"/>
            <a:ext cx="1182140" cy="1165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FD278FC2-74D0-81D6-7EB8-48FC38866A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1623" y="3564397"/>
            <a:ext cx="1415880" cy="1401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77017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9" grpId="0"/>
      <p:bldP spid="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E77DC884-6D38-1E22-F2C4-0587E55477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2D877-55A7-4280-9761-FC7FF1D56B23}" type="datetime1">
              <a:rPr lang="fr-FR" smtClean="0">
                <a:solidFill>
                  <a:schemeClr val="tx1"/>
                </a:solidFill>
              </a:rPr>
              <a:t>30/05/2023</a:t>
            </a:fld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8" name="Titre 7">
            <a:extLst>
              <a:ext uri="{FF2B5EF4-FFF2-40B4-BE49-F238E27FC236}">
                <a16:creationId xmlns:a16="http://schemas.microsoft.com/office/drawing/2014/main" id="{415A8FEA-9C02-147D-90FF-575950DDE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Histoire et l'essor du football</a:t>
            </a:r>
          </a:p>
        </p:txBody>
      </p: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7C61C389-E28D-65BD-DAF0-4C3625B2AAA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fr-FR" dirty="0"/>
              <a:t>Football: Data </a:t>
            </a:r>
            <a:r>
              <a:rPr lang="fr-FR" dirty="0" err="1"/>
              <a:t>driven</a:t>
            </a:r>
            <a:endParaRPr lang="fr-FR" dirty="0"/>
          </a:p>
        </p:txBody>
      </p:sp>
      <p:sp>
        <p:nvSpPr>
          <p:cNvPr id="5" name="Sous-titre 4">
            <a:extLst>
              <a:ext uri="{FF2B5EF4-FFF2-40B4-BE49-F238E27FC236}">
                <a16:creationId xmlns:a16="http://schemas.microsoft.com/office/drawing/2014/main" id="{C052E310-730C-E28E-9EB0-9A00446A26BE}"/>
              </a:ext>
            </a:extLst>
          </p:cNvPr>
          <p:cNvSpPr txBox="1">
            <a:spLocks/>
          </p:cNvSpPr>
          <p:nvPr/>
        </p:nvSpPr>
        <p:spPr>
          <a:xfrm>
            <a:off x="1063255" y="2868316"/>
            <a:ext cx="3263946" cy="301942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Barlow" panose="00000500000000000000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Barlow" panose="00000500000000000000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Barlow" panose="00000500000000000000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Barlow" panose="000005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Wingdings" panose="05000000000000000000" pitchFamily="2" charset="2"/>
              <a:buChar char="q"/>
            </a:pPr>
            <a:r>
              <a:rPr lang="fr-FR" sz="3200" dirty="0">
                <a:solidFill>
                  <a:srgbClr val="374151"/>
                </a:solidFill>
                <a:latin typeface="Söhne"/>
              </a:rPr>
              <a:t> Le prix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fr-FR" sz="3200" dirty="0">
                <a:solidFill>
                  <a:srgbClr val="374151"/>
                </a:solidFill>
                <a:latin typeface="Söhne"/>
              </a:rPr>
              <a:t> L'âge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fr-FR" sz="3200" dirty="0">
                <a:solidFill>
                  <a:srgbClr val="374151"/>
                </a:solidFill>
                <a:latin typeface="Söhne"/>
              </a:rPr>
              <a:t> Efficacité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fr-FR" sz="3200" dirty="0">
                <a:solidFill>
                  <a:srgbClr val="374151"/>
                </a:solidFill>
                <a:latin typeface="Söhne"/>
              </a:rPr>
              <a:t> Le profil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fr-FR" sz="3200" dirty="0">
                <a:solidFill>
                  <a:srgbClr val="374151"/>
                </a:solidFill>
                <a:latin typeface="Söhne"/>
              </a:rPr>
              <a:t> Le potentiel</a:t>
            </a:r>
          </a:p>
        </p:txBody>
      </p:sp>
      <p:sp>
        <p:nvSpPr>
          <p:cNvPr id="6" name="Flèche : droite 5">
            <a:extLst>
              <a:ext uri="{FF2B5EF4-FFF2-40B4-BE49-F238E27FC236}">
                <a16:creationId xmlns:a16="http://schemas.microsoft.com/office/drawing/2014/main" id="{2EC8DB3D-6E78-3D38-C7F3-094D6D0FD37B}"/>
              </a:ext>
            </a:extLst>
          </p:cNvPr>
          <p:cNvSpPr/>
          <p:nvPr/>
        </p:nvSpPr>
        <p:spPr>
          <a:xfrm>
            <a:off x="4882785" y="4273150"/>
            <a:ext cx="2426429" cy="765842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56ED8202-3E11-5DF2-F049-6043CE329C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9616" y="2712036"/>
            <a:ext cx="1724419" cy="1724419"/>
          </a:xfrm>
          <a:prstGeom prst="rect">
            <a:avLst/>
          </a:prstGeom>
        </p:spPr>
      </p:pic>
      <p:sp>
        <p:nvSpPr>
          <p:cNvPr id="12" name="Sous-titre 4">
            <a:extLst>
              <a:ext uri="{FF2B5EF4-FFF2-40B4-BE49-F238E27FC236}">
                <a16:creationId xmlns:a16="http://schemas.microsoft.com/office/drawing/2014/main" id="{7A47CE66-AD8A-DE66-B159-6E9B95041E7C}"/>
              </a:ext>
            </a:extLst>
          </p:cNvPr>
          <p:cNvSpPr txBox="1">
            <a:spLocks/>
          </p:cNvSpPr>
          <p:nvPr/>
        </p:nvSpPr>
        <p:spPr>
          <a:xfrm>
            <a:off x="7856451" y="2868315"/>
            <a:ext cx="3263946" cy="301942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Barlow" panose="00000500000000000000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Barlow" panose="00000500000000000000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Barlow" panose="00000500000000000000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Barlow" panose="000005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Wingdings" panose="05000000000000000000" pitchFamily="2" charset="2"/>
              <a:buChar char="ü"/>
            </a:pPr>
            <a:r>
              <a:rPr lang="fr-FR" sz="3200" dirty="0">
                <a:solidFill>
                  <a:srgbClr val="374151"/>
                </a:solidFill>
                <a:latin typeface="Söhne"/>
              </a:rPr>
              <a:t> Le prix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fr-FR" sz="3200" dirty="0">
                <a:solidFill>
                  <a:srgbClr val="374151"/>
                </a:solidFill>
                <a:latin typeface="Söhne"/>
              </a:rPr>
              <a:t> L'âge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fr-FR" sz="3200" dirty="0">
                <a:solidFill>
                  <a:srgbClr val="374151"/>
                </a:solidFill>
                <a:latin typeface="Söhne"/>
              </a:rPr>
              <a:t> Efficacité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fr-FR" sz="3200" dirty="0">
                <a:solidFill>
                  <a:srgbClr val="374151"/>
                </a:solidFill>
                <a:latin typeface="Söhne"/>
              </a:rPr>
              <a:t> Le profil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fr-FR" sz="3200" dirty="0">
                <a:solidFill>
                  <a:srgbClr val="374151"/>
                </a:solidFill>
                <a:latin typeface="Söhne"/>
              </a:rPr>
              <a:t> Le potentiel</a:t>
            </a:r>
          </a:p>
        </p:txBody>
      </p:sp>
    </p:spTree>
    <p:extLst>
      <p:ext uri="{BB962C8B-B14F-4D97-AF65-F5344CB8AC3E}">
        <p14:creationId xmlns:p14="http://schemas.microsoft.com/office/powerpoint/2010/main" val="25633975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1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A8EACC48-09CC-CD82-0958-42CC11617B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51481" y="651641"/>
            <a:ext cx="7509291" cy="522177"/>
          </a:xfrm>
        </p:spPr>
        <p:txBody>
          <a:bodyPr>
            <a:normAutofit fontScale="90000"/>
          </a:bodyPr>
          <a:lstStyle/>
          <a:p>
            <a:r>
              <a:rPr lang="fr-FR" dirty="0"/>
              <a:t>Sommaire</a:t>
            </a:r>
          </a:p>
        </p:txBody>
      </p:sp>
      <p:sp>
        <p:nvSpPr>
          <p:cNvPr id="5" name="Sous-titre 4">
            <a:extLst>
              <a:ext uri="{FF2B5EF4-FFF2-40B4-BE49-F238E27FC236}">
                <a16:creationId xmlns:a16="http://schemas.microsoft.com/office/drawing/2014/main" id="{27798E4D-F051-028A-BF69-30460AB17C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56584" y="1570536"/>
            <a:ext cx="7509291" cy="3969175"/>
          </a:xfrm>
        </p:spPr>
        <p:txBody>
          <a:bodyPr anchor="ctr">
            <a:normAutofit/>
          </a:bodyPr>
          <a:lstStyle/>
          <a:p>
            <a:pPr algn="just"/>
            <a:r>
              <a:rPr lang="fr-FR" sz="2400" dirty="0">
                <a:solidFill>
                  <a:schemeClr val="bg2"/>
                </a:solidFill>
              </a:rPr>
              <a:t>Histoire et l'essor du football</a:t>
            </a:r>
          </a:p>
          <a:p>
            <a:pPr algn="just"/>
            <a:r>
              <a:rPr lang="fr-FR" sz="2400" dirty="0"/>
              <a:t>Travaux connexes</a:t>
            </a:r>
          </a:p>
          <a:p>
            <a:pPr algn="just"/>
            <a:r>
              <a:rPr lang="fr-FR" sz="2400" dirty="0">
                <a:solidFill>
                  <a:schemeClr val="bg2"/>
                </a:solidFill>
              </a:rPr>
              <a:t>Description des données</a:t>
            </a:r>
          </a:p>
          <a:p>
            <a:pPr algn="just"/>
            <a:r>
              <a:rPr lang="fr-FR" sz="2400" dirty="0">
                <a:solidFill>
                  <a:schemeClr val="bg2"/>
                </a:solidFill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9458881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Vert">
  <a:themeElements>
    <a:clrScheme name="Qudratic">
      <a:dk1>
        <a:srgbClr val="445469"/>
      </a:dk1>
      <a:lt1>
        <a:sysClr val="window" lastClr="FFFFFF"/>
      </a:lt1>
      <a:dk2>
        <a:srgbClr val="44546A"/>
      </a:dk2>
      <a:lt2>
        <a:srgbClr val="E7E6E6"/>
      </a:lt2>
      <a:accent1>
        <a:srgbClr val="ADA6D8"/>
      </a:accent1>
      <a:accent2>
        <a:srgbClr val="739BE7"/>
      </a:accent2>
      <a:accent3>
        <a:srgbClr val="D8D6A6"/>
      </a:accent3>
      <a:accent4>
        <a:srgbClr val="D8A6A6"/>
      </a:accent4>
      <a:accent5>
        <a:srgbClr val="A6D8BA"/>
      </a:accent5>
      <a:accent6>
        <a:srgbClr val="808080"/>
      </a:accent6>
      <a:hlink>
        <a:srgbClr val="F33B48"/>
      </a:hlink>
      <a:folHlink>
        <a:srgbClr val="FFC0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late_Quadratic_White_V4.pptx" id="{ED01F066-4CFA-4F71-8E35-5E0E3BC5F44A}" vid="{D86EB7A5-CC77-4E54-B5A5-15FB553DEEDB}"/>
    </a:ext>
  </a:extLst>
</a:theme>
</file>

<file path=ppt/theme/theme2.xml><?xml version="1.0" encoding="utf-8"?>
<a:theme xmlns:a="http://schemas.openxmlformats.org/drawingml/2006/main" name="Mauve">
  <a:themeElements>
    <a:clrScheme name="Qudratic">
      <a:dk1>
        <a:srgbClr val="445469"/>
      </a:dk1>
      <a:lt1>
        <a:sysClr val="window" lastClr="FFFFFF"/>
      </a:lt1>
      <a:dk2>
        <a:srgbClr val="44546A"/>
      </a:dk2>
      <a:lt2>
        <a:srgbClr val="E7E6E6"/>
      </a:lt2>
      <a:accent1>
        <a:srgbClr val="ADA6D8"/>
      </a:accent1>
      <a:accent2>
        <a:srgbClr val="739BE7"/>
      </a:accent2>
      <a:accent3>
        <a:srgbClr val="D8D6A6"/>
      </a:accent3>
      <a:accent4>
        <a:srgbClr val="D8A6A6"/>
      </a:accent4>
      <a:accent5>
        <a:srgbClr val="A6D8BA"/>
      </a:accent5>
      <a:accent6>
        <a:srgbClr val="808080"/>
      </a:accent6>
      <a:hlink>
        <a:srgbClr val="F33B48"/>
      </a:hlink>
      <a:folHlink>
        <a:srgbClr val="FFC0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late_Quadratic_White_V4.pptx" id="{ED01F066-4CFA-4F71-8E35-5E0E3BC5F44A}" vid="{4C266901-EAC1-454E-B19D-8CB324BF5776}"/>
    </a:ext>
  </a:extLst>
</a:theme>
</file>

<file path=ppt/theme/theme3.xml><?xml version="1.0" encoding="utf-8"?>
<a:theme xmlns:a="http://schemas.openxmlformats.org/drawingml/2006/main" name="Bleu">
  <a:themeElements>
    <a:clrScheme name="Qudratic">
      <a:dk1>
        <a:srgbClr val="445469"/>
      </a:dk1>
      <a:lt1>
        <a:sysClr val="window" lastClr="FFFFFF"/>
      </a:lt1>
      <a:dk2>
        <a:srgbClr val="44546A"/>
      </a:dk2>
      <a:lt2>
        <a:srgbClr val="E7E6E6"/>
      </a:lt2>
      <a:accent1>
        <a:srgbClr val="ADA6D8"/>
      </a:accent1>
      <a:accent2>
        <a:srgbClr val="739BE7"/>
      </a:accent2>
      <a:accent3>
        <a:srgbClr val="D8D6A6"/>
      </a:accent3>
      <a:accent4>
        <a:srgbClr val="D8A6A6"/>
      </a:accent4>
      <a:accent5>
        <a:srgbClr val="A6D8BA"/>
      </a:accent5>
      <a:accent6>
        <a:srgbClr val="808080"/>
      </a:accent6>
      <a:hlink>
        <a:srgbClr val="F33B48"/>
      </a:hlink>
      <a:folHlink>
        <a:srgbClr val="FFC0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late_Quadratic_White_V4.pptx" id="{ED01F066-4CFA-4F71-8E35-5E0E3BC5F44A}" vid="{2C9E8948-45CB-4A85-A798-C8D784C51316}"/>
    </a:ext>
  </a:extLst>
</a:theme>
</file>

<file path=ppt/theme/theme4.xml><?xml version="1.0" encoding="utf-8"?>
<a:theme xmlns:a="http://schemas.openxmlformats.org/drawingml/2006/main" name="Jaune">
  <a:themeElements>
    <a:clrScheme name="Qudratic">
      <a:dk1>
        <a:srgbClr val="445469"/>
      </a:dk1>
      <a:lt1>
        <a:sysClr val="window" lastClr="FFFFFF"/>
      </a:lt1>
      <a:dk2>
        <a:srgbClr val="44546A"/>
      </a:dk2>
      <a:lt2>
        <a:srgbClr val="E7E6E6"/>
      </a:lt2>
      <a:accent1>
        <a:srgbClr val="ADA6D8"/>
      </a:accent1>
      <a:accent2>
        <a:srgbClr val="739BE7"/>
      </a:accent2>
      <a:accent3>
        <a:srgbClr val="D8D6A6"/>
      </a:accent3>
      <a:accent4>
        <a:srgbClr val="D8A6A6"/>
      </a:accent4>
      <a:accent5>
        <a:srgbClr val="A6D8BA"/>
      </a:accent5>
      <a:accent6>
        <a:srgbClr val="808080"/>
      </a:accent6>
      <a:hlink>
        <a:srgbClr val="F33B48"/>
      </a:hlink>
      <a:folHlink>
        <a:srgbClr val="FFC0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late_Quadratic_White_V4.pptx" id="{ED01F066-4CFA-4F71-8E35-5E0E3BC5F44A}" vid="{E9B4509A-7593-49DE-82E1-7F9897BCBE41}"/>
    </a:ext>
  </a:extLst>
</a:theme>
</file>

<file path=ppt/theme/theme5.xml><?xml version="1.0" encoding="utf-8"?>
<a:theme xmlns:a="http://schemas.openxmlformats.org/drawingml/2006/main" name="Saumon">
  <a:themeElements>
    <a:clrScheme name="Qudratic">
      <a:dk1>
        <a:srgbClr val="445469"/>
      </a:dk1>
      <a:lt1>
        <a:sysClr val="window" lastClr="FFFFFF"/>
      </a:lt1>
      <a:dk2>
        <a:srgbClr val="44546A"/>
      </a:dk2>
      <a:lt2>
        <a:srgbClr val="E7E6E6"/>
      </a:lt2>
      <a:accent1>
        <a:srgbClr val="ADA6D8"/>
      </a:accent1>
      <a:accent2>
        <a:srgbClr val="739BE7"/>
      </a:accent2>
      <a:accent3>
        <a:srgbClr val="D8D6A6"/>
      </a:accent3>
      <a:accent4>
        <a:srgbClr val="D8A6A6"/>
      </a:accent4>
      <a:accent5>
        <a:srgbClr val="A6D8BA"/>
      </a:accent5>
      <a:accent6>
        <a:srgbClr val="808080"/>
      </a:accent6>
      <a:hlink>
        <a:srgbClr val="F33B48"/>
      </a:hlink>
      <a:folHlink>
        <a:srgbClr val="FFC0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late_Quadratic_White_V4.pptx" id="{ED01F066-4CFA-4F71-8E35-5E0E3BC5F44A}" vid="{C885EFA7-2AB7-4E84-B5B8-CDAF1443D02A}"/>
    </a:ext>
  </a:extLst>
</a:theme>
</file>

<file path=ppt/theme/theme6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cbf659d8-58da-4900-9636-a5017f42565e" xsi:nil="true"/>
    <lcf76f155ced4ddcb4097134ff3c332f xmlns="0c66d737-02be-42f4-8ae4-40db55d8cf05">
      <Terms xmlns="http://schemas.microsoft.com/office/infopath/2007/PartnerControls"/>
    </lcf76f155ced4ddcb4097134ff3c332f>
    <_Flow_SignoffStatus xmlns="0c66d737-02be-42f4-8ae4-40db55d8cf05" xsi:nil="true"/>
    <Emplacement xmlns="0c66d737-02be-42f4-8ae4-40db55d8cf0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BC3045C14EB7E4B93C35448B16BBA33" ma:contentTypeVersion="22" ma:contentTypeDescription="Create a new document." ma:contentTypeScope="" ma:versionID="4397f8e9abce2243b388b5da5d27eec5">
  <xsd:schema xmlns:xsd="http://www.w3.org/2001/XMLSchema" xmlns:xs="http://www.w3.org/2001/XMLSchema" xmlns:p="http://schemas.microsoft.com/office/2006/metadata/properties" xmlns:ns2="cbf659d8-58da-4900-9636-a5017f42565e" xmlns:ns3="0c66d737-02be-42f4-8ae4-40db55d8cf05" targetNamespace="http://schemas.microsoft.com/office/2006/metadata/properties" ma:root="true" ma:fieldsID="492a4e61a7906d019bf31d4c59552c5c" ns2:_="" ns3:_="">
    <xsd:import namespace="cbf659d8-58da-4900-9636-a5017f42565e"/>
    <xsd:import namespace="0c66d737-02be-42f4-8ae4-40db55d8cf05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LengthInSeconds" minOccurs="0"/>
                <xsd:element ref="ns3:lcf76f155ced4ddcb4097134ff3c332f" minOccurs="0"/>
                <xsd:element ref="ns2:TaxCatchAll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ServiceLocation" minOccurs="0"/>
                <xsd:element ref="ns3:_Flow_SignoffStatus" minOccurs="0"/>
                <xsd:element ref="ns3:Emplacement" minOccurs="0"/>
                <xsd:element ref="ns3:b8af5aa6-bc61-4e7d-84a8-67b768f974b6CountryOrRegion" minOccurs="0"/>
                <xsd:element ref="ns3:b8af5aa6-bc61-4e7d-84a8-67b768f974b6State" minOccurs="0"/>
                <xsd:element ref="ns3:b8af5aa6-bc61-4e7d-84a8-67b768f974b6City" minOccurs="0"/>
                <xsd:element ref="ns3:b8af5aa6-bc61-4e7d-84a8-67b768f974b6PostalCode" minOccurs="0"/>
                <xsd:element ref="ns3:b8af5aa6-bc61-4e7d-84a8-67b768f974b6Street" minOccurs="0"/>
                <xsd:element ref="ns3:b8af5aa6-bc61-4e7d-84a8-67b768f974b6GeoLoc" minOccurs="0"/>
                <xsd:element ref="ns3:b8af5aa6-bc61-4e7d-84a8-67b768f974b6DispNa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bf659d8-58da-4900-9636-a5017f42565e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6" nillable="true" ma:displayName="Taxonomy Catch All Column" ma:hidden="true" ma:list="{ac3afce4-d27e-473c-96d9-fc27e811e0d2}" ma:internalName="TaxCatchAll" ma:showField="CatchAllData" ma:web="cbf659d8-58da-4900-9636-a5017f42565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c66d737-02be-42f4-8ae4-40db55d8cf0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5" nillable="true" ma:taxonomy="true" ma:internalName="lcf76f155ced4ddcb4097134ff3c332f" ma:taxonomyFieldName="MediaServiceImageTags" ma:displayName="Image Tags" ma:readOnly="false" ma:fieldId="{5cf76f15-5ced-4ddc-b409-7134ff3c332f}" ma:taxonomyMulti="true" ma:sspId="f39e7669-e24a-427e-aa37-af683267205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20" nillable="true" ma:displayName="Location" ma:description="" ma:indexed="true" ma:internalName="MediaServiceLocation" ma:readOnly="true">
      <xsd:simpleType>
        <xsd:restriction base="dms:Text"/>
      </xsd:simpleType>
    </xsd:element>
    <xsd:element name="_Flow_SignoffStatus" ma:index="21" nillable="true" ma:displayName="Sign-off status" ma:internalName="Sign_x002d_off_x0020_status">
      <xsd:simpleType>
        <xsd:restriction base="dms:Text"/>
      </xsd:simpleType>
    </xsd:element>
    <xsd:element name="Emplacement" ma:index="22" nillable="true" ma:displayName="Emplacement" ma:format="Dropdown" ma:internalName="Emplacement">
      <xsd:simpleType>
        <xsd:restriction base="dms:Unknown"/>
      </xsd:simpleType>
    </xsd:element>
    <xsd:element name="b8af5aa6-bc61-4e7d-84a8-67b768f974b6CountryOrRegion" ma:index="23" nillable="true" ma:displayName="Emplacement : Pays/région" ma:internalName="CountryOrRegion" ma:readOnly="true">
      <xsd:simpleType>
        <xsd:restriction base="dms:Text"/>
      </xsd:simpleType>
    </xsd:element>
    <xsd:element name="b8af5aa6-bc61-4e7d-84a8-67b768f974b6State" ma:index="24" nillable="true" ma:displayName="Emplacement : État" ma:internalName="State" ma:readOnly="true">
      <xsd:simpleType>
        <xsd:restriction base="dms:Text"/>
      </xsd:simpleType>
    </xsd:element>
    <xsd:element name="b8af5aa6-bc61-4e7d-84a8-67b768f974b6City" ma:index="25" nillable="true" ma:displayName="Emplacement : Ville" ma:internalName="City" ma:readOnly="true">
      <xsd:simpleType>
        <xsd:restriction base="dms:Text"/>
      </xsd:simpleType>
    </xsd:element>
    <xsd:element name="b8af5aa6-bc61-4e7d-84a8-67b768f974b6PostalCode" ma:index="26" nillable="true" ma:displayName="Emplacement : Code postal" ma:internalName="PostalCode" ma:readOnly="true">
      <xsd:simpleType>
        <xsd:restriction base="dms:Text"/>
      </xsd:simpleType>
    </xsd:element>
    <xsd:element name="b8af5aa6-bc61-4e7d-84a8-67b768f974b6Street" ma:index="27" nillable="true" ma:displayName="Emplacement : Rue" ma:internalName="Street" ma:readOnly="true">
      <xsd:simpleType>
        <xsd:restriction base="dms:Text"/>
      </xsd:simpleType>
    </xsd:element>
    <xsd:element name="b8af5aa6-bc61-4e7d-84a8-67b768f974b6GeoLoc" ma:index="28" nillable="true" ma:displayName="Emplacement : Coordonnées" ma:internalName="GeoLoc" ma:readOnly="true">
      <xsd:simpleType>
        <xsd:restriction base="dms:Unknown"/>
      </xsd:simpleType>
    </xsd:element>
    <xsd:element name="b8af5aa6-bc61-4e7d-84a8-67b768f974b6DispName" ma:index="29" nillable="true" ma:displayName="Emplacement : nom" ma:internalName="DispNam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306361A-9136-4151-92A1-7BEDC48B7309}">
  <ds:schemaRefs>
    <ds:schemaRef ds:uri="http://purl.org/dc/elements/1.1/"/>
    <ds:schemaRef ds:uri="http://www.w3.org/XML/1998/namespace"/>
    <ds:schemaRef ds:uri="cbf659d8-58da-4900-9636-a5017f42565e"/>
    <ds:schemaRef ds:uri="http://schemas.openxmlformats.org/package/2006/metadata/core-properties"/>
    <ds:schemaRef ds:uri="http://schemas.microsoft.com/office/2006/metadata/properties"/>
    <ds:schemaRef ds:uri="http://schemas.microsoft.com/office/infopath/2007/PartnerControls"/>
    <ds:schemaRef ds:uri="http://schemas.microsoft.com/office/2006/documentManagement/types"/>
    <ds:schemaRef ds:uri="0c66d737-02be-42f4-8ae4-40db55d8cf05"/>
    <ds:schemaRef ds:uri="http://purl.org/dc/dcmitype/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E270025F-12D7-4643-8310-0BEAE48F2A0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67BFD2A-284D-4869-8129-7B9CD075C88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bf659d8-58da-4900-9636-a5017f42565e"/>
    <ds:schemaRef ds:uri="0c66d737-02be-42f4-8ae4-40db55d8cf0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Template_Quadratic_White_V4</Template>
  <TotalTime>652</TotalTime>
  <Words>1013</Words>
  <Application>Microsoft Office PowerPoint</Application>
  <PresentationFormat>Grand écran</PresentationFormat>
  <Paragraphs>182</Paragraphs>
  <Slides>21</Slides>
  <Notes>4</Notes>
  <HiddenSlides>0</HiddenSlides>
  <MMClips>0</MMClips>
  <ScaleCrop>false</ScaleCrop>
  <HeadingPairs>
    <vt:vector size="6" baseType="variant">
      <vt:variant>
        <vt:lpstr>Polices utilisées</vt:lpstr>
      </vt:variant>
      <vt:variant>
        <vt:i4>12</vt:i4>
      </vt:variant>
      <vt:variant>
        <vt:lpstr>Thème</vt:lpstr>
      </vt:variant>
      <vt:variant>
        <vt:i4>5</vt:i4>
      </vt:variant>
      <vt:variant>
        <vt:lpstr>Titres des diapositives</vt:lpstr>
      </vt:variant>
      <vt:variant>
        <vt:i4>21</vt:i4>
      </vt:variant>
    </vt:vector>
  </HeadingPairs>
  <TitlesOfParts>
    <vt:vector size="38" baseType="lpstr">
      <vt:lpstr>-apple-system</vt:lpstr>
      <vt:lpstr>Arial</vt:lpstr>
      <vt:lpstr>Barlow</vt:lpstr>
      <vt:lpstr>Barlow Black</vt:lpstr>
      <vt:lpstr>Barlow Condensed Light</vt:lpstr>
      <vt:lpstr>Barlow ExtraBold</vt:lpstr>
      <vt:lpstr>Barlow Light</vt:lpstr>
      <vt:lpstr>Calibri</vt:lpstr>
      <vt:lpstr>DHAJM M+ Gulliver</vt:lpstr>
      <vt:lpstr>Gill Sans</vt:lpstr>
      <vt:lpstr>Söhne</vt:lpstr>
      <vt:lpstr>Wingdings</vt:lpstr>
      <vt:lpstr>Vert</vt:lpstr>
      <vt:lpstr>Mauve</vt:lpstr>
      <vt:lpstr>Bleu</vt:lpstr>
      <vt:lpstr>Jaune</vt:lpstr>
      <vt:lpstr>Saumon</vt:lpstr>
      <vt:lpstr>Et si les données issues de jeux vidéo pouvaient permettre de dénicher la prochaine pépite du football ? ​</vt:lpstr>
      <vt:lpstr>Sommaire</vt:lpstr>
      <vt:lpstr>Sommaire</vt:lpstr>
      <vt:lpstr>Histoire et l'essor du football</vt:lpstr>
      <vt:lpstr>Histoire et l'essor du football</vt:lpstr>
      <vt:lpstr>Histoire et l'essor du football</vt:lpstr>
      <vt:lpstr>Histoire et l'essor du football</vt:lpstr>
      <vt:lpstr>Histoire et l'essor du football</vt:lpstr>
      <vt:lpstr>Sommaire</vt:lpstr>
      <vt:lpstr>Histoire et l'essor du football</vt:lpstr>
      <vt:lpstr>Travaux connexes</vt:lpstr>
      <vt:lpstr>Travaux connexes</vt:lpstr>
      <vt:lpstr>Travaux connexes</vt:lpstr>
      <vt:lpstr>Travaux connexes</vt:lpstr>
      <vt:lpstr>Sommaire</vt:lpstr>
      <vt:lpstr>Description des données</vt:lpstr>
      <vt:lpstr>Description des données</vt:lpstr>
      <vt:lpstr>Description des données</vt:lpstr>
      <vt:lpstr>Description des données</vt:lpstr>
      <vt:lpstr>Description des données</vt:lpstr>
      <vt:lpstr>Description des données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Initiation au MLOps</dc:title>
  <dc:creator>Jaouad Setti</dc:creator>
  <cp:lastModifiedBy>Aymen  Bouhou</cp:lastModifiedBy>
  <cp:revision>13</cp:revision>
  <cp:lastPrinted>2022-09-02T06:26:00Z</cp:lastPrinted>
  <dcterms:created xsi:type="dcterms:W3CDTF">2023-03-20T19:44:27Z</dcterms:created>
  <dcterms:modified xsi:type="dcterms:W3CDTF">2023-05-30T15:58:36Z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0x0101008BC3045C14EB7E4B93C35448B16BBA33</vt:lpwstr>
  </property>
  <property fmtid="{D5CDD505-2E9C-101B-9397-08002B2CF9AE}" pid="3" name="MediaServiceImageTags">
    <vt:lpwstr/>
  </property>
</Properties>
</file>